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60" r:id="rId5"/>
    <p:sldId id="272" r:id="rId6"/>
    <p:sldId id="27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7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BA952B-7665-47A3-B5C1-E808C725467D}" v="25" dt="2025-09-11T11:41:45.0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3769" autoAdjust="0"/>
  </p:normalViewPr>
  <p:slideViewPr>
    <p:cSldViewPr snapToGrid="0" showGuides="1">
      <p:cViewPr varScale="1">
        <p:scale>
          <a:sx n="60" d="100"/>
          <a:sy n="60" d="100"/>
        </p:scale>
        <p:origin x="270" y="96"/>
      </p:cViewPr>
      <p:guideLst>
        <p:guide orient="horz" pos="4320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 Jørstad" userId="35bd28e0-ffc1-43ec-9459-847d56d17c18" providerId="ADAL" clId="{63999069-2805-46D9-92A0-54607A66C84C}"/>
    <pc:docChg chg="delSld modSld">
      <pc:chgData name="Anders Jørstad" userId="35bd28e0-ffc1-43ec-9459-847d56d17c18" providerId="ADAL" clId="{63999069-2805-46D9-92A0-54607A66C84C}" dt="2021-10-05T13:38:05.396" v="4" actId="6549"/>
      <pc:docMkLst>
        <pc:docMk/>
      </pc:docMkLst>
      <pc:sldChg chg="modSp mod">
        <pc:chgData name="Anders Jørstad" userId="35bd28e0-ffc1-43ec-9459-847d56d17c18" providerId="ADAL" clId="{63999069-2805-46D9-92A0-54607A66C84C}" dt="2021-10-05T13:38:05.396" v="4" actId="6549"/>
        <pc:sldMkLst>
          <pc:docMk/>
          <pc:sldMk cId="3487710257" sldId="260"/>
        </pc:sldMkLst>
      </pc:sldChg>
      <pc:sldChg chg="del">
        <pc:chgData name="Anders Jørstad" userId="35bd28e0-ffc1-43ec-9459-847d56d17c18" providerId="ADAL" clId="{63999069-2805-46D9-92A0-54607A66C84C}" dt="2021-10-05T13:37:53.953" v="3" actId="47"/>
        <pc:sldMkLst>
          <pc:docMk/>
          <pc:sldMk cId="2742636793" sldId="271"/>
        </pc:sldMkLst>
      </pc:sldChg>
      <pc:sldChg chg="del">
        <pc:chgData name="Anders Jørstad" userId="35bd28e0-ffc1-43ec-9459-847d56d17c18" providerId="ADAL" clId="{63999069-2805-46D9-92A0-54607A66C84C}" dt="2021-10-05T13:37:53.953" v="3" actId="47"/>
        <pc:sldMkLst>
          <pc:docMk/>
          <pc:sldMk cId="514133225" sldId="273"/>
        </pc:sldMkLst>
      </pc:sldChg>
      <pc:sldChg chg="del">
        <pc:chgData name="Anders Jørstad" userId="35bd28e0-ffc1-43ec-9459-847d56d17c18" providerId="ADAL" clId="{63999069-2805-46D9-92A0-54607A66C84C}" dt="2021-10-05T13:37:53.953" v="3" actId="47"/>
        <pc:sldMkLst>
          <pc:docMk/>
          <pc:sldMk cId="793810049" sldId="274"/>
        </pc:sldMkLst>
      </pc:sldChg>
      <pc:sldChg chg="del">
        <pc:chgData name="Anders Jørstad" userId="35bd28e0-ffc1-43ec-9459-847d56d17c18" providerId="ADAL" clId="{63999069-2805-46D9-92A0-54607A66C84C}" dt="2021-10-05T13:37:53.953" v="3" actId="47"/>
        <pc:sldMkLst>
          <pc:docMk/>
          <pc:sldMk cId="1194465336" sldId="275"/>
        </pc:sldMkLst>
      </pc:sldChg>
      <pc:sldChg chg="del">
        <pc:chgData name="Anders Jørstad" userId="35bd28e0-ffc1-43ec-9459-847d56d17c18" providerId="ADAL" clId="{63999069-2805-46D9-92A0-54607A66C84C}" dt="2021-10-05T13:37:53.953" v="3" actId="47"/>
        <pc:sldMkLst>
          <pc:docMk/>
          <pc:sldMk cId="1792177948" sldId="276"/>
        </pc:sldMkLst>
      </pc:sldChg>
      <pc:sldChg chg="del">
        <pc:chgData name="Anders Jørstad" userId="35bd28e0-ffc1-43ec-9459-847d56d17c18" providerId="ADAL" clId="{63999069-2805-46D9-92A0-54607A66C84C}" dt="2021-10-05T13:37:53.953" v="3" actId="47"/>
        <pc:sldMkLst>
          <pc:docMk/>
          <pc:sldMk cId="4084161837" sldId="277"/>
        </pc:sldMkLst>
      </pc:sldChg>
      <pc:sldChg chg="del">
        <pc:chgData name="Anders Jørstad" userId="35bd28e0-ffc1-43ec-9459-847d56d17c18" providerId="ADAL" clId="{63999069-2805-46D9-92A0-54607A66C84C}" dt="2021-10-05T13:37:53.953" v="3" actId="47"/>
        <pc:sldMkLst>
          <pc:docMk/>
          <pc:sldMk cId="2378056159" sldId="283"/>
        </pc:sldMkLst>
      </pc:sldChg>
      <pc:sldChg chg="del">
        <pc:chgData name="Anders Jørstad" userId="35bd28e0-ffc1-43ec-9459-847d56d17c18" providerId="ADAL" clId="{63999069-2805-46D9-92A0-54607A66C84C}" dt="2021-10-05T13:37:53.953" v="3" actId="47"/>
        <pc:sldMkLst>
          <pc:docMk/>
          <pc:sldMk cId="3552188833" sldId="285"/>
        </pc:sldMkLst>
      </pc:sldChg>
      <pc:sldChg chg="del">
        <pc:chgData name="Anders Jørstad" userId="35bd28e0-ffc1-43ec-9459-847d56d17c18" providerId="ADAL" clId="{63999069-2805-46D9-92A0-54607A66C84C}" dt="2021-10-05T13:37:53.953" v="3" actId="47"/>
        <pc:sldMkLst>
          <pc:docMk/>
          <pc:sldMk cId="2163655439" sldId="286"/>
        </pc:sldMkLst>
      </pc:sldChg>
      <pc:sldChg chg="del">
        <pc:chgData name="Anders Jørstad" userId="35bd28e0-ffc1-43ec-9459-847d56d17c18" providerId="ADAL" clId="{63999069-2805-46D9-92A0-54607A66C84C}" dt="2021-10-05T13:37:53.953" v="3" actId="47"/>
        <pc:sldMkLst>
          <pc:docMk/>
          <pc:sldMk cId="976866182" sldId="287"/>
        </pc:sldMkLst>
      </pc:sldChg>
      <pc:sldChg chg="del">
        <pc:chgData name="Anders Jørstad" userId="35bd28e0-ffc1-43ec-9459-847d56d17c18" providerId="ADAL" clId="{63999069-2805-46D9-92A0-54607A66C84C}" dt="2021-10-05T13:37:53.953" v="3" actId="47"/>
        <pc:sldMkLst>
          <pc:docMk/>
          <pc:sldMk cId="3338600752" sldId="288"/>
        </pc:sldMkLst>
      </pc:sldChg>
      <pc:sldChg chg="del">
        <pc:chgData name="Anders Jørstad" userId="35bd28e0-ffc1-43ec-9459-847d56d17c18" providerId="ADAL" clId="{63999069-2805-46D9-92A0-54607A66C84C}" dt="2021-10-05T13:37:53.953" v="3" actId="47"/>
        <pc:sldMkLst>
          <pc:docMk/>
          <pc:sldMk cId="1781835495" sldId="289"/>
        </pc:sldMkLst>
      </pc:sldChg>
      <pc:sldChg chg="del">
        <pc:chgData name="Anders Jørstad" userId="35bd28e0-ffc1-43ec-9459-847d56d17c18" providerId="ADAL" clId="{63999069-2805-46D9-92A0-54607A66C84C}" dt="2021-10-05T13:37:53.953" v="3" actId="47"/>
        <pc:sldMkLst>
          <pc:docMk/>
          <pc:sldMk cId="82018919" sldId="292"/>
        </pc:sldMkLst>
      </pc:sldChg>
      <pc:sldChg chg="del">
        <pc:chgData name="Anders Jørstad" userId="35bd28e0-ffc1-43ec-9459-847d56d17c18" providerId="ADAL" clId="{63999069-2805-46D9-92A0-54607A66C84C}" dt="2021-10-05T13:37:53.953" v="3" actId="47"/>
        <pc:sldMkLst>
          <pc:docMk/>
          <pc:sldMk cId="1209659041" sldId="294"/>
        </pc:sldMkLst>
      </pc:sldChg>
      <pc:sldChg chg="del">
        <pc:chgData name="Anders Jørstad" userId="35bd28e0-ffc1-43ec-9459-847d56d17c18" providerId="ADAL" clId="{63999069-2805-46D9-92A0-54607A66C84C}" dt="2021-10-05T13:37:53.953" v="3" actId="47"/>
        <pc:sldMkLst>
          <pc:docMk/>
          <pc:sldMk cId="2686725778" sldId="295"/>
        </pc:sldMkLst>
      </pc:sldChg>
      <pc:sldChg chg="del">
        <pc:chgData name="Anders Jørstad" userId="35bd28e0-ffc1-43ec-9459-847d56d17c18" providerId="ADAL" clId="{63999069-2805-46D9-92A0-54607A66C84C}" dt="2021-10-05T13:37:53.953" v="3" actId="47"/>
        <pc:sldMkLst>
          <pc:docMk/>
          <pc:sldMk cId="528401642" sldId="296"/>
        </pc:sldMkLst>
      </pc:sldChg>
      <pc:sldChg chg="del">
        <pc:chgData name="Anders Jørstad" userId="35bd28e0-ffc1-43ec-9459-847d56d17c18" providerId="ADAL" clId="{63999069-2805-46D9-92A0-54607A66C84C}" dt="2021-10-05T13:37:53.953" v="3" actId="47"/>
        <pc:sldMkLst>
          <pc:docMk/>
          <pc:sldMk cId="377673859" sldId="297"/>
        </pc:sldMkLst>
      </pc:sldChg>
      <pc:sldChg chg="del">
        <pc:chgData name="Anders Jørstad" userId="35bd28e0-ffc1-43ec-9459-847d56d17c18" providerId="ADAL" clId="{63999069-2805-46D9-92A0-54607A66C84C}" dt="2021-10-05T13:37:53.953" v="3" actId="47"/>
        <pc:sldMkLst>
          <pc:docMk/>
          <pc:sldMk cId="244839415" sldId="298"/>
        </pc:sldMkLst>
      </pc:sldChg>
      <pc:sldChg chg="del">
        <pc:chgData name="Anders Jørstad" userId="35bd28e0-ffc1-43ec-9459-847d56d17c18" providerId="ADAL" clId="{63999069-2805-46D9-92A0-54607A66C84C}" dt="2021-10-05T13:37:53.953" v="3" actId="47"/>
        <pc:sldMkLst>
          <pc:docMk/>
          <pc:sldMk cId="2832582089" sldId="300"/>
        </pc:sldMkLst>
      </pc:sldChg>
      <pc:sldChg chg="del">
        <pc:chgData name="Anders Jørstad" userId="35bd28e0-ffc1-43ec-9459-847d56d17c18" providerId="ADAL" clId="{63999069-2805-46D9-92A0-54607A66C84C}" dt="2021-10-05T13:37:53.953" v="3" actId="47"/>
        <pc:sldMkLst>
          <pc:docMk/>
          <pc:sldMk cId="764859944" sldId="301"/>
        </pc:sldMkLst>
      </pc:sldChg>
      <pc:sldChg chg="del">
        <pc:chgData name="Anders Jørstad" userId="35bd28e0-ffc1-43ec-9459-847d56d17c18" providerId="ADAL" clId="{63999069-2805-46D9-92A0-54607A66C84C}" dt="2021-10-05T13:37:53.953" v="3" actId="47"/>
        <pc:sldMkLst>
          <pc:docMk/>
          <pc:sldMk cId="865460228" sldId="302"/>
        </pc:sldMkLst>
      </pc:sldChg>
      <pc:sldChg chg="del">
        <pc:chgData name="Anders Jørstad" userId="35bd28e0-ffc1-43ec-9459-847d56d17c18" providerId="ADAL" clId="{63999069-2805-46D9-92A0-54607A66C84C}" dt="2021-10-05T13:37:53.953" v="3" actId="47"/>
        <pc:sldMkLst>
          <pc:docMk/>
          <pc:sldMk cId="2132184203" sldId="303"/>
        </pc:sldMkLst>
      </pc:sldChg>
      <pc:sldChg chg="del">
        <pc:chgData name="Anders Jørstad" userId="35bd28e0-ffc1-43ec-9459-847d56d17c18" providerId="ADAL" clId="{63999069-2805-46D9-92A0-54607A66C84C}" dt="2021-10-05T13:37:53.953" v="3" actId="47"/>
        <pc:sldMkLst>
          <pc:docMk/>
          <pc:sldMk cId="2117219227" sldId="304"/>
        </pc:sldMkLst>
      </pc:sldChg>
      <pc:sldChg chg="del">
        <pc:chgData name="Anders Jørstad" userId="35bd28e0-ffc1-43ec-9459-847d56d17c18" providerId="ADAL" clId="{63999069-2805-46D9-92A0-54607A66C84C}" dt="2021-10-05T13:37:53.953" v="3" actId="47"/>
        <pc:sldMkLst>
          <pc:docMk/>
          <pc:sldMk cId="399143597" sldId="305"/>
        </pc:sldMkLst>
      </pc:sldChg>
      <pc:sldChg chg="del">
        <pc:chgData name="Anders Jørstad" userId="35bd28e0-ffc1-43ec-9459-847d56d17c18" providerId="ADAL" clId="{63999069-2805-46D9-92A0-54607A66C84C}" dt="2021-10-05T13:37:53.953" v="3" actId="47"/>
        <pc:sldMkLst>
          <pc:docMk/>
          <pc:sldMk cId="598780382" sldId="306"/>
        </pc:sldMkLst>
      </pc:sldChg>
      <pc:sldChg chg="del">
        <pc:chgData name="Anders Jørstad" userId="35bd28e0-ffc1-43ec-9459-847d56d17c18" providerId="ADAL" clId="{63999069-2805-46D9-92A0-54607A66C84C}" dt="2021-10-05T13:37:53.953" v="3" actId="47"/>
        <pc:sldMkLst>
          <pc:docMk/>
          <pc:sldMk cId="26033039" sldId="307"/>
        </pc:sldMkLst>
      </pc:sldChg>
      <pc:sldChg chg="del">
        <pc:chgData name="Anders Jørstad" userId="35bd28e0-ffc1-43ec-9459-847d56d17c18" providerId="ADAL" clId="{63999069-2805-46D9-92A0-54607A66C84C}" dt="2021-10-05T13:37:53.953" v="3" actId="47"/>
        <pc:sldMkLst>
          <pc:docMk/>
          <pc:sldMk cId="3094564832" sldId="308"/>
        </pc:sldMkLst>
      </pc:sldChg>
    </pc:docChg>
  </pc:docChgLst>
  <pc:docChgLst>
    <pc:chgData name="Anders" userId="35bd28e0-ffc1-43ec-9459-847d56d17c18" providerId="ADAL" clId="{A9E5C472-94C1-40F1-B74E-517AD1361E3F}"/>
    <pc:docChg chg="undo redo custSel addSld delSld modSld sldOrd">
      <pc:chgData name="Anders" userId="35bd28e0-ffc1-43ec-9459-847d56d17c18" providerId="ADAL" clId="{A9E5C472-94C1-40F1-B74E-517AD1361E3F}" dt="2021-08-31T13:28:14.784" v="2351" actId="680"/>
      <pc:docMkLst>
        <pc:docMk/>
      </pc:docMkLst>
      <pc:sldChg chg="modSp mod">
        <pc:chgData name="Anders" userId="35bd28e0-ffc1-43ec-9459-847d56d17c18" providerId="ADAL" clId="{A9E5C472-94C1-40F1-B74E-517AD1361E3F}" dt="2021-08-31T11:26:40.634" v="1889" actId="20577"/>
        <pc:sldMkLst>
          <pc:docMk/>
          <pc:sldMk cId="3487710257" sldId="260"/>
        </pc:sldMkLst>
      </pc:sldChg>
      <pc:sldChg chg="modSp mod">
        <pc:chgData name="Anders" userId="35bd28e0-ffc1-43ec-9459-847d56d17c18" providerId="ADAL" clId="{A9E5C472-94C1-40F1-B74E-517AD1361E3F}" dt="2021-08-31T13:00:57.627" v="2317" actId="20577"/>
        <pc:sldMkLst>
          <pc:docMk/>
          <pc:sldMk cId="514133225" sldId="273"/>
        </pc:sldMkLst>
      </pc:sldChg>
      <pc:sldChg chg="modSp mod">
        <pc:chgData name="Anders" userId="35bd28e0-ffc1-43ec-9459-847d56d17c18" providerId="ADAL" clId="{A9E5C472-94C1-40F1-B74E-517AD1361E3F}" dt="2021-08-31T13:03:51.468" v="2329" actId="20577"/>
        <pc:sldMkLst>
          <pc:docMk/>
          <pc:sldMk cId="793810049" sldId="274"/>
        </pc:sldMkLst>
      </pc:sldChg>
      <pc:sldChg chg="modSp mod">
        <pc:chgData name="Anders" userId="35bd28e0-ffc1-43ec-9459-847d56d17c18" providerId="ADAL" clId="{A9E5C472-94C1-40F1-B74E-517AD1361E3F}" dt="2021-08-31T13:03:31.356" v="2320" actId="20577"/>
        <pc:sldMkLst>
          <pc:docMk/>
          <pc:sldMk cId="1194465336" sldId="275"/>
        </pc:sldMkLst>
      </pc:sldChg>
      <pc:sldChg chg="modSp mod">
        <pc:chgData name="Anders" userId="35bd28e0-ffc1-43ec-9459-847d56d17c18" providerId="ADAL" clId="{A9E5C472-94C1-40F1-B74E-517AD1361E3F}" dt="2021-08-31T13:24:04.341" v="2350" actId="692"/>
        <pc:sldMkLst>
          <pc:docMk/>
          <pc:sldMk cId="244839415" sldId="298"/>
        </pc:sldMkLst>
      </pc:sldChg>
      <pc:sldChg chg="mod modShow">
        <pc:chgData name="Anders" userId="35bd28e0-ffc1-43ec-9459-847d56d17c18" providerId="ADAL" clId="{A9E5C472-94C1-40F1-B74E-517AD1361E3F}" dt="2021-08-31T13:23:35.391" v="2330" actId="729"/>
        <pc:sldMkLst>
          <pc:docMk/>
          <pc:sldMk cId="2832582089" sldId="300"/>
        </pc:sldMkLst>
      </pc:sldChg>
      <pc:sldChg chg="addSp delSp modSp new mod ord">
        <pc:chgData name="Anders" userId="35bd28e0-ffc1-43ec-9459-847d56d17c18" providerId="ADAL" clId="{A9E5C472-94C1-40F1-B74E-517AD1361E3F}" dt="2021-08-31T10:11:57.687" v="958" actId="692"/>
        <pc:sldMkLst>
          <pc:docMk/>
          <pc:sldMk cId="865460228" sldId="302"/>
        </pc:sldMkLst>
      </pc:sldChg>
      <pc:sldChg chg="addSp delSp modSp new mod">
        <pc:chgData name="Anders" userId="35bd28e0-ffc1-43ec-9459-847d56d17c18" providerId="ADAL" clId="{A9E5C472-94C1-40F1-B74E-517AD1361E3F}" dt="2021-08-31T10:28:40.964" v="1447" actId="20577"/>
        <pc:sldMkLst>
          <pc:docMk/>
          <pc:sldMk cId="2132184203" sldId="303"/>
        </pc:sldMkLst>
      </pc:sldChg>
      <pc:sldChg chg="addSp modSp new mod modNotesTx">
        <pc:chgData name="Anders" userId="35bd28e0-ffc1-43ec-9459-847d56d17c18" providerId="ADAL" clId="{A9E5C472-94C1-40F1-B74E-517AD1361E3F}" dt="2021-08-31T11:16:59.702" v="1854" actId="20577"/>
        <pc:sldMkLst>
          <pc:docMk/>
          <pc:sldMk cId="2117219227" sldId="304"/>
        </pc:sldMkLst>
      </pc:sldChg>
      <pc:sldChg chg="addSp delSp modSp new mod ord">
        <pc:chgData name="Anders" userId="35bd28e0-ffc1-43ec-9459-847d56d17c18" providerId="ADAL" clId="{A9E5C472-94C1-40F1-B74E-517AD1361E3F}" dt="2021-08-31T10:56:15.827" v="1779"/>
        <pc:sldMkLst>
          <pc:docMk/>
          <pc:sldMk cId="399143597" sldId="305"/>
        </pc:sldMkLst>
      </pc:sldChg>
      <pc:sldChg chg="add">
        <pc:chgData name="Anders" userId="35bd28e0-ffc1-43ec-9459-847d56d17c18" providerId="ADAL" clId="{A9E5C472-94C1-40F1-B74E-517AD1361E3F}" dt="2021-08-31T10:54:21.356" v="1747"/>
        <pc:sldMkLst>
          <pc:docMk/>
          <pc:sldMk cId="598780382" sldId="306"/>
        </pc:sldMkLst>
      </pc:sldChg>
      <pc:sldChg chg="modSp new mod ord">
        <pc:chgData name="Anders" userId="35bd28e0-ffc1-43ec-9459-847d56d17c18" providerId="ADAL" clId="{A9E5C472-94C1-40F1-B74E-517AD1361E3F}" dt="2021-08-31T12:52:30.137" v="2313" actId="20577"/>
        <pc:sldMkLst>
          <pc:docMk/>
          <pc:sldMk cId="26033039" sldId="307"/>
        </pc:sldMkLst>
      </pc:sldChg>
      <pc:sldChg chg="new del">
        <pc:chgData name="Anders" userId="35bd28e0-ffc1-43ec-9459-847d56d17c18" providerId="ADAL" clId="{A9E5C472-94C1-40F1-B74E-517AD1361E3F}" dt="2021-08-31T12:25:08.382" v="1891" actId="47"/>
        <pc:sldMkLst>
          <pc:docMk/>
          <pc:sldMk cId="300234003" sldId="307"/>
        </pc:sldMkLst>
      </pc:sldChg>
      <pc:sldChg chg="new">
        <pc:chgData name="Anders" userId="35bd28e0-ffc1-43ec-9459-847d56d17c18" providerId="ADAL" clId="{A9E5C472-94C1-40F1-B74E-517AD1361E3F}" dt="2021-08-31T13:28:14.784" v="2351" actId="680"/>
        <pc:sldMkLst>
          <pc:docMk/>
          <pc:sldMk cId="3094564832" sldId="308"/>
        </pc:sldMkLst>
      </pc:sldChg>
    </pc:docChg>
  </pc:docChgLst>
  <pc:docChgLst>
    <pc:chgData name="Anders Jørstad" userId="35bd28e0-ffc1-43ec-9459-847d56d17c18" providerId="ADAL" clId="{AEBA952B-7665-47A3-B5C1-E808C725467D}"/>
    <pc:docChg chg="undo custSel addSld delSld modSld sldOrd">
      <pc:chgData name="Anders Jørstad" userId="35bd28e0-ffc1-43ec-9459-847d56d17c18" providerId="ADAL" clId="{AEBA952B-7665-47A3-B5C1-E808C725467D}" dt="2025-09-11T11:46:10.246" v="3693" actId="20577"/>
      <pc:docMkLst>
        <pc:docMk/>
      </pc:docMkLst>
      <pc:sldChg chg="modSp mod">
        <pc:chgData name="Anders Jørstad" userId="35bd28e0-ffc1-43ec-9459-847d56d17c18" providerId="ADAL" clId="{AEBA952B-7665-47A3-B5C1-E808C725467D}" dt="2025-09-11T08:54:56.148" v="3643" actId="20577"/>
        <pc:sldMkLst>
          <pc:docMk/>
          <pc:sldMk cId="3487710257" sldId="260"/>
        </pc:sldMkLst>
        <pc:spChg chg="mod">
          <ac:chgData name="Anders Jørstad" userId="35bd28e0-ffc1-43ec-9459-847d56d17c18" providerId="ADAL" clId="{AEBA952B-7665-47A3-B5C1-E808C725467D}" dt="2025-09-11T08:50:29.432" v="3508" actId="20577"/>
          <ac:spMkLst>
            <pc:docMk/>
            <pc:sldMk cId="3487710257" sldId="260"/>
            <ac:spMk id="12" creationId="{A02DDAC5-04D0-469B-AB19-09D9FA6E8F36}"/>
          </ac:spMkLst>
        </pc:spChg>
        <pc:spChg chg="mod">
          <ac:chgData name="Anders Jørstad" userId="35bd28e0-ffc1-43ec-9459-847d56d17c18" providerId="ADAL" clId="{AEBA952B-7665-47A3-B5C1-E808C725467D}" dt="2025-09-11T08:54:56.148" v="3643" actId="20577"/>
          <ac:spMkLst>
            <pc:docMk/>
            <pc:sldMk cId="3487710257" sldId="260"/>
            <ac:spMk id="13" creationId="{4711463A-0B98-43E9-9149-C62A29B774A7}"/>
          </ac:spMkLst>
        </pc:spChg>
      </pc:sldChg>
      <pc:sldChg chg="delSp modSp new mod ord">
        <pc:chgData name="Anders Jørstad" userId="35bd28e0-ffc1-43ec-9459-847d56d17c18" providerId="ADAL" clId="{AEBA952B-7665-47A3-B5C1-E808C725467D}" dt="2025-09-11T11:46:10.246" v="3693" actId="20577"/>
        <pc:sldMkLst>
          <pc:docMk/>
          <pc:sldMk cId="3654436674" sldId="261"/>
        </pc:sldMkLst>
        <pc:spChg chg="mod">
          <ac:chgData name="Anders Jørstad" userId="35bd28e0-ffc1-43ec-9459-847d56d17c18" providerId="ADAL" clId="{AEBA952B-7665-47A3-B5C1-E808C725467D}" dt="2025-09-11T11:46:10.246" v="3693" actId="20577"/>
          <ac:spMkLst>
            <pc:docMk/>
            <pc:sldMk cId="3654436674" sldId="261"/>
            <ac:spMk id="2" creationId="{4DA55CF5-6982-E0FC-FBF6-1E30835205C3}"/>
          </ac:spMkLst>
        </pc:spChg>
        <pc:spChg chg="del">
          <ac:chgData name="Anders Jørstad" userId="35bd28e0-ffc1-43ec-9459-847d56d17c18" providerId="ADAL" clId="{AEBA952B-7665-47A3-B5C1-E808C725467D}" dt="2025-09-10T12:32:07.590" v="634" actId="478"/>
          <ac:spMkLst>
            <pc:docMk/>
            <pc:sldMk cId="3654436674" sldId="261"/>
            <ac:spMk id="3" creationId="{FC2331F3-7EDA-696A-7F36-EA3A23F628AF}"/>
          </ac:spMkLst>
        </pc:spChg>
      </pc:sldChg>
      <pc:sldChg chg="addSp delSp modSp new mod modNotesTx">
        <pc:chgData name="Anders Jørstad" userId="35bd28e0-ffc1-43ec-9459-847d56d17c18" providerId="ADAL" clId="{AEBA952B-7665-47A3-B5C1-E808C725467D}" dt="2025-09-10T12:31:21.165" v="586" actId="20577"/>
        <pc:sldMkLst>
          <pc:docMk/>
          <pc:sldMk cId="94428340" sldId="262"/>
        </pc:sldMkLst>
        <pc:spChg chg="del mod">
          <ac:chgData name="Anders Jørstad" userId="35bd28e0-ffc1-43ec-9459-847d56d17c18" providerId="ADAL" clId="{AEBA952B-7665-47A3-B5C1-E808C725467D}" dt="2025-09-10T12:19:07.095" v="216" actId="22"/>
          <ac:spMkLst>
            <pc:docMk/>
            <pc:sldMk cId="94428340" sldId="262"/>
            <ac:spMk id="2" creationId="{8B6E72EA-98C4-937D-E481-E047744214C9}"/>
          </ac:spMkLst>
        </pc:spChg>
        <pc:spChg chg="mod">
          <ac:chgData name="Anders Jørstad" userId="35bd28e0-ffc1-43ec-9459-847d56d17c18" providerId="ADAL" clId="{AEBA952B-7665-47A3-B5C1-E808C725467D}" dt="2025-09-10T12:17:48.447" v="214" actId="20577"/>
          <ac:spMkLst>
            <pc:docMk/>
            <pc:sldMk cId="94428340" sldId="262"/>
            <ac:spMk id="3" creationId="{03740F25-6726-87D9-9828-83680EB8ED70}"/>
          </ac:spMkLst>
        </pc:spChg>
        <pc:spChg chg="add mod">
          <ac:chgData name="Anders Jørstad" userId="35bd28e0-ffc1-43ec-9459-847d56d17c18" providerId="ADAL" clId="{AEBA952B-7665-47A3-B5C1-E808C725467D}" dt="2025-09-10T12:21:22.339" v="241" actId="207"/>
          <ac:spMkLst>
            <pc:docMk/>
            <pc:sldMk cId="94428340" sldId="262"/>
            <ac:spMk id="9" creationId="{57FD21B1-CD20-DB22-DA26-2F8E5C8CB3CC}"/>
          </ac:spMkLst>
        </pc:spChg>
        <pc:spChg chg="add mod">
          <ac:chgData name="Anders Jørstad" userId="35bd28e0-ffc1-43ec-9459-847d56d17c18" providerId="ADAL" clId="{AEBA952B-7665-47A3-B5C1-E808C725467D}" dt="2025-09-10T12:22:53.230" v="271" actId="1076"/>
          <ac:spMkLst>
            <pc:docMk/>
            <pc:sldMk cId="94428340" sldId="262"/>
            <ac:spMk id="12" creationId="{4D4C6B88-ACC3-5767-BDAE-9AE5B73884A3}"/>
          </ac:spMkLst>
        </pc:spChg>
        <pc:picChg chg="add mod ord">
          <ac:chgData name="Anders Jørstad" userId="35bd28e0-ffc1-43ec-9459-847d56d17c18" providerId="ADAL" clId="{AEBA952B-7665-47A3-B5C1-E808C725467D}" dt="2025-09-10T12:19:40.204" v="219" actId="1076"/>
          <ac:picMkLst>
            <pc:docMk/>
            <pc:sldMk cId="94428340" sldId="262"/>
            <ac:picMk id="6" creationId="{73C693EC-988C-F31C-1EC0-FFF20821B645}"/>
          </ac:picMkLst>
        </pc:picChg>
        <pc:picChg chg="add mod">
          <ac:chgData name="Anders Jørstad" userId="35bd28e0-ffc1-43ec-9459-847d56d17c18" providerId="ADAL" clId="{AEBA952B-7665-47A3-B5C1-E808C725467D}" dt="2025-09-10T12:20:00.007" v="222" actId="14100"/>
          <ac:picMkLst>
            <pc:docMk/>
            <pc:sldMk cId="94428340" sldId="262"/>
            <ac:picMk id="8" creationId="{5079EC41-71EC-9BE1-196D-FF823DA19679}"/>
          </ac:picMkLst>
        </pc:picChg>
        <pc:picChg chg="add del">
          <ac:chgData name="Anders Jørstad" userId="35bd28e0-ffc1-43ec-9459-847d56d17c18" providerId="ADAL" clId="{AEBA952B-7665-47A3-B5C1-E808C725467D}" dt="2025-09-10T12:21:40.983" v="243" actId="22"/>
          <ac:picMkLst>
            <pc:docMk/>
            <pc:sldMk cId="94428340" sldId="262"/>
            <ac:picMk id="11" creationId="{9D08F0B3-82E9-BED5-B916-52A35AF5D9F2}"/>
          </ac:picMkLst>
        </pc:picChg>
      </pc:sldChg>
      <pc:sldChg chg="modSp new mod modNotesTx">
        <pc:chgData name="Anders Jørstad" userId="35bd28e0-ffc1-43ec-9459-847d56d17c18" providerId="ADAL" clId="{AEBA952B-7665-47A3-B5C1-E808C725467D}" dt="2025-09-11T07:35:52.729" v="2797" actId="115"/>
        <pc:sldMkLst>
          <pc:docMk/>
          <pc:sldMk cId="1283693432" sldId="263"/>
        </pc:sldMkLst>
        <pc:spChg chg="mod">
          <ac:chgData name="Anders Jørstad" userId="35bd28e0-ffc1-43ec-9459-847d56d17c18" providerId="ADAL" clId="{AEBA952B-7665-47A3-B5C1-E808C725467D}" dt="2025-09-11T07:35:52.729" v="2797" actId="115"/>
          <ac:spMkLst>
            <pc:docMk/>
            <pc:sldMk cId="1283693432" sldId="263"/>
            <ac:spMk id="2" creationId="{6F70CD64-2682-8D74-34DA-1AEA956528EE}"/>
          </ac:spMkLst>
        </pc:spChg>
        <pc:spChg chg="mod">
          <ac:chgData name="Anders Jørstad" userId="35bd28e0-ffc1-43ec-9459-847d56d17c18" providerId="ADAL" clId="{AEBA952B-7665-47A3-B5C1-E808C725467D}" dt="2025-09-10T12:17:37.928" v="199" actId="20577"/>
          <ac:spMkLst>
            <pc:docMk/>
            <pc:sldMk cId="1283693432" sldId="263"/>
            <ac:spMk id="3" creationId="{71AAA29C-DE84-901C-52B1-11083C00057B}"/>
          </ac:spMkLst>
        </pc:spChg>
      </pc:sldChg>
      <pc:sldChg chg="addSp delSp modSp new mod">
        <pc:chgData name="Anders Jørstad" userId="35bd28e0-ffc1-43ec-9459-847d56d17c18" providerId="ADAL" clId="{AEBA952B-7665-47A3-B5C1-E808C725467D}" dt="2025-09-11T07:53:36.330" v="2812" actId="6549"/>
        <pc:sldMkLst>
          <pc:docMk/>
          <pc:sldMk cId="478311702" sldId="264"/>
        </pc:sldMkLst>
        <pc:spChg chg="del">
          <ac:chgData name="Anders Jørstad" userId="35bd28e0-ffc1-43ec-9459-847d56d17c18" providerId="ADAL" clId="{AEBA952B-7665-47A3-B5C1-E808C725467D}" dt="2025-09-10T12:50:46.913" v="968" actId="931"/>
          <ac:spMkLst>
            <pc:docMk/>
            <pc:sldMk cId="478311702" sldId="264"/>
            <ac:spMk id="2" creationId="{257E5580-C66C-B49C-690C-91ABEA4265F2}"/>
          </ac:spMkLst>
        </pc:spChg>
        <pc:spChg chg="mod">
          <ac:chgData name="Anders Jørstad" userId="35bd28e0-ffc1-43ec-9459-847d56d17c18" providerId="ADAL" clId="{AEBA952B-7665-47A3-B5C1-E808C725467D}" dt="2025-09-10T12:54:08.400" v="1041" actId="20577"/>
          <ac:spMkLst>
            <pc:docMk/>
            <pc:sldMk cId="478311702" sldId="264"/>
            <ac:spMk id="3" creationId="{C39945AE-F076-A686-49B9-2DC927EA8478}"/>
          </ac:spMkLst>
        </pc:spChg>
        <pc:spChg chg="add mod">
          <ac:chgData name="Anders Jørstad" userId="35bd28e0-ffc1-43ec-9459-847d56d17c18" providerId="ADAL" clId="{AEBA952B-7665-47A3-B5C1-E808C725467D}" dt="2025-09-11T07:53:36.330" v="2812" actId="6549"/>
          <ac:spMkLst>
            <pc:docMk/>
            <pc:sldMk cId="478311702" sldId="264"/>
            <ac:spMk id="8" creationId="{2B42BE03-3B63-9304-33B8-72D56B10235F}"/>
          </ac:spMkLst>
        </pc:spChg>
        <pc:picChg chg="add del mod modCrop">
          <ac:chgData name="Anders Jørstad" userId="35bd28e0-ffc1-43ec-9459-847d56d17c18" providerId="ADAL" clId="{AEBA952B-7665-47A3-B5C1-E808C725467D}" dt="2025-09-10T12:52:04.679" v="978" actId="21"/>
          <ac:picMkLst>
            <pc:docMk/>
            <pc:sldMk cId="478311702" sldId="264"/>
            <ac:picMk id="6" creationId="{A0829C22-27B6-FC7D-AF0C-75AC45B68060}"/>
          </ac:picMkLst>
        </pc:picChg>
      </pc:sldChg>
      <pc:sldChg chg="addSp modSp new del mod ord">
        <pc:chgData name="Anders Jørstad" userId="35bd28e0-ffc1-43ec-9459-847d56d17c18" providerId="ADAL" clId="{AEBA952B-7665-47A3-B5C1-E808C725467D}" dt="2025-09-11T11:42:02.206" v="3669" actId="47"/>
        <pc:sldMkLst>
          <pc:docMk/>
          <pc:sldMk cId="3542793117" sldId="265"/>
        </pc:sldMkLst>
        <pc:spChg chg="mod">
          <ac:chgData name="Anders Jørstad" userId="35bd28e0-ffc1-43ec-9459-847d56d17c18" providerId="ADAL" clId="{AEBA952B-7665-47A3-B5C1-E808C725467D}" dt="2025-09-10T12:53:21.872" v="1040" actId="20577"/>
          <ac:spMkLst>
            <pc:docMk/>
            <pc:sldMk cId="3542793117" sldId="265"/>
            <ac:spMk id="2" creationId="{6311B2FF-F298-1B0E-A575-1951F9379155}"/>
          </ac:spMkLst>
        </pc:spChg>
        <pc:picChg chg="add mod">
          <ac:chgData name="Anders Jørstad" userId="35bd28e0-ffc1-43ec-9459-847d56d17c18" providerId="ADAL" clId="{AEBA952B-7665-47A3-B5C1-E808C725467D}" dt="2025-09-10T12:52:26.092" v="982" actId="962"/>
          <ac:picMkLst>
            <pc:docMk/>
            <pc:sldMk cId="3542793117" sldId="265"/>
            <ac:picMk id="6" creationId="{A0829C22-27B6-FC7D-AF0C-75AC45B68060}"/>
          </ac:picMkLst>
        </pc:picChg>
      </pc:sldChg>
      <pc:sldChg chg="modSp add mod">
        <pc:chgData name="Anders Jørstad" userId="35bd28e0-ffc1-43ec-9459-847d56d17c18" providerId="ADAL" clId="{AEBA952B-7665-47A3-B5C1-E808C725467D}" dt="2025-09-11T09:07:27.748" v="3650" actId="20577"/>
        <pc:sldMkLst>
          <pc:docMk/>
          <pc:sldMk cId="2349170895" sldId="266"/>
        </pc:sldMkLst>
        <pc:spChg chg="mod">
          <ac:chgData name="Anders Jørstad" userId="35bd28e0-ffc1-43ec-9459-847d56d17c18" providerId="ADAL" clId="{AEBA952B-7665-47A3-B5C1-E808C725467D}" dt="2025-09-11T09:07:27.748" v="3650" actId="20577"/>
          <ac:spMkLst>
            <pc:docMk/>
            <pc:sldMk cId="2349170895" sldId="266"/>
            <ac:spMk id="8" creationId="{1B0F3F89-A2D5-FB90-7AAA-7D48D68F6A92}"/>
          </ac:spMkLst>
        </pc:spChg>
      </pc:sldChg>
      <pc:sldChg chg="modSp new mod">
        <pc:chgData name="Anders Jørstad" userId="35bd28e0-ffc1-43ec-9459-847d56d17c18" providerId="ADAL" clId="{AEBA952B-7665-47A3-B5C1-E808C725467D}" dt="2025-09-10T19:52:12.290" v="2499" actId="115"/>
        <pc:sldMkLst>
          <pc:docMk/>
          <pc:sldMk cId="739961358" sldId="267"/>
        </pc:sldMkLst>
        <pc:spChg chg="mod">
          <ac:chgData name="Anders Jørstad" userId="35bd28e0-ffc1-43ec-9459-847d56d17c18" providerId="ADAL" clId="{AEBA952B-7665-47A3-B5C1-E808C725467D}" dt="2025-09-10T19:52:12.290" v="2499" actId="115"/>
          <ac:spMkLst>
            <pc:docMk/>
            <pc:sldMk cId="739961358" sldId="267"/>
            <ac:spMk id="2" creationId="{E3066D3C-9B6B-0CF7-8366-4DFB2C2F963A}"/>
          </ac:spMkLst>
        </pc:spChg>
        <pc:spChg chg="mod">
          <ac:chgData name="Anders Jørstad" userId="35bd28e0-ffc1-43ec-9459-847d56d17c18" providerId="ADAL" clId="{AEBA952B-7665-47A3-B5C1-E808C725467D}" dt="2025-09-10T19:52:03.084" v="2498" actId="20577"/>
          <ac:spMkLst>
            <pc:docMk/>
            <pc:sldMk cId="739961358" sldId="267"/>
            <ac:spMk id="3" creationId="{3E8817B9-827D-1AFD-FCB1-A65F3F0523C8}"/>
          </ac:spMkLst>
        </pc:spChg>
      </pc:sldChg>
      <pc:sldChg chg="modSp new mod">
        <pc:chgData name="Anders Jørstad" userId="35bd28e0-ffc1-43ec-9459-847d56d17c18" providerId="ADAL" clId="{AEBA952B-7665-47A3-B5C1-E808C725467D}" dt="2025-09-11T09:14:24.196" v="3666" actId="20577"/>
        <pc:sldMkLst>
          <pc:docMk/>
          <pc:sldMk cId="437816657" sldId="268"/>
        </pc:sldMkLst>
        <pc:spChg chg="mod">
          <ac:chgData name="Anders Jørstad" userId="35bd28e0-ffc1-43ec-9459-847d56d17c18" providerId="ADAL" clId="{AEBA952B-7665-47A3-B5C1-E808C725467D}" dt="2025-09-11T09:14:24.196" v="3666" actId="20577"/>
          <ac:spMkLst>
            <pc:docMk/>
            <pc:sldMk cId="437816657" sldId="268"/>
            <ac:spMk id="2" creationId="{3D2C1ECF-4AF1-ECD7-4DAE-2D817F486C33}"/>
          </ac:spMkLst>
        </pc:spChg>
        <pc:spChg chg="mod">
          <ac:chgData name="Anders Jørstad" userId="35bd28e0-ffc1-43ec-9459-847d56d17c18" providerId="ADAL" clId="{AEBA952B-7665-47A3-B5C1-E808C725467D}" dt="2025-09-10T19:55:20.160" v="2521" actId="20577"/>
          <ac:spMkLst>
            <pc:docMk/>
            <pc:sldMk cId="437816657" sldId="268"/>
            <ac:spMk id="3" creationId="{0A0637DB-9901-FFDF-CE91-739AEF59138E}"/>
          </ac:spMkLst>
        </pc:spChg>
      </pc:sldChg>
      <pc:sldChg chg="delSp modSp new del mod">
        <pc:chgData name="Anders Jørstad" userId="35bd28e0-ffc1-43ec-9459-847d56d17c18" providerId="ADAL" clId="{AEBA952B-7665-47A3-B5C1-E808C725467D}" dt="2025-09-11T07:25:20.173" v="2790" actId="2696"/>
        <pc:sldMkLst>
          <pc:docMk/>
          <pc:sldMk cId="540086866" sldId="269"/>
        </pc:sldMkLst>
        <pc:spChg chg="mod">
          <ac:chgData name="Anders Jørstad" userId="35bd28e0-ffc1-43ec-9459-847d56d17c18" providerId="ADAL" clId="{AEBA952B-7665-47A3-B5C1-E808C725467D}" dt="2025-09-11T07:25:00.371" v="2789" actId="20577"/>
          <ac:spMkLst>
            <pc:docMk/>
            <pc:sldMk cId="540086866" sldId="269"/>
            <ac:spMk id="2" creationId="{C9D0B184-BD52-BA1F-5E04-05391317C432}"/>
          </ac:spMkLst>
        </pc:spChg>
        <pc:spChg chg="del">
          <ac:chgData name="Anders Jørstad" userId="35bd28e0-ffc1-43ec-9459-847d56d17c18" providerId="ADAL" clId="{AEBA952B-7665-47A3-B5C1-E808C725467D}" dt="2025-09-11T07:24:53.946" v="2779" actId="478"/>
          <ac:spMkLst>
            <pc:docMk/>
            <pc:sldMk cId="540086866" sldId="269"/>
            <ac:spMk id="3" creationId="{4E662480-9B65-6B13-0682-86A51F83CCA3}"/>
          </ac:spMkLst>
        </pc:spChg>
      </pc:sldChg>
      <pc:sldChg chg="add">
        <pc:chgData name="Anders Jørstad" userId="35bd28e0-ffc1-43ec-9459-847d56d17c18" providerId="ADAL" clId="{AEBA952B-7665-47A3-B5C1-E808C725467D}" dt="2025-09-11T07:25:24.541" v="2791"/>
        <pc:sldMkLst>
          <pc:docMk/>
          <pc:sldMk cId="2627994192" sldId="269"/>
        </pc:sldMkLst>
      </pc:sldChg>
      <pc:sldChg chg="addSp delSp modSp new del mod">
        <pc:chgData name="Anders Jørstad" userId="35bd28e0-ffc1-43ec-9459-847d56d17c18" providerId="ADAL" clId="{AEBA952B-7665-47A3-B5C1-E808C725467D}" dt="2025-09-11T08:25:55.761" v="3065" actId="47"/>
        <pc:sldMkLst>
          <pc:docMk/>
          <pc:sldMk cId="596165748" sldId="270"/>
        </pc:sldMkLst>
        <pc:spChg chg="del mod">
          <ac:chgData name="Anders Jørstad" userId="35bd28e0-ffc1-43ec-9459-847d56d17c18" providerId="ADAL" clId="{AEBA952B-7665-47A3-B5C1-E808C725467D}" dt="2025-09-11T08:22:10.606" v="3056" actId="478"/>
          <ac:spMkLst>
            <pc:docMk/>
            <pc:sldMk cId="596165748" sldId="270"/>
            <ac:spMk id="2" creationId="{74C8728C-17D9-B2DE-2ACC-16426C391BF8}"/>
          </ac:spMkLst>
        </pc:spChg>
        <pc:spChg chg="mod">
          <ac:chgData name="Anders Jørstad" userId="35bd28e0-ffc1-43ec-9459-847d56d17c18" providerId="ADAL" clId="{AEBA952B-7665-47A3-B5C1-E808C725467D}" dt="2025-09-11T08:19:44.573" v="3054" actId="20577"/>
          <ac:spMkLst>
            <pc:docMk/>
            <pc:sldMk cId="596165748" sldId="270"/>
            <ac:spMk id="3" creationId="{0970769C-6714-7CD6-35E9-C3511AEED41D}"/>
          </ac:spMkLst>
        </pc:spChg>
        <pc:spChg chg="add del mod">
          <ac:chgData name="Anders Jørstad" userId="35bd28e0-ffc1-43ec-9459-847d56d17c18" providerId="ADAL" clId="{AEBA952B-7665-47A3-B5C1-E808C725467D}" dt="2025-09-11T08:22:14.062" v="3057" actId="478"/>
          <ac:spMkLst>
            <pc:docMk/>
            <pc:sldMk cId="596165748" sldId="270"/>
            <ac:spMk id="6" creationId="{5A9F7F73-2C6C-1FDD-1FDE-9779109FC4A1}"/>
          </ac:spMkLst>
        </pc:spChg>
        <pc:picChg chg="add del mod">
          <ac:chgData name="Anders Jørstad" userId="35bd28e0-ffc1-43ec-9459-847d56d17c18" providerId="ADAL" clId="{AEBA952B-7665-47A3-B5C1-E808C725467D}" dt="2025-09-11T08:25:05.918" v="3064" actId="478"/>
          <ac:picMkLst>
            <pc:docMk/>
            <pc:sldMk cId="596165748" sldId="270"/>
            <ac:picMk id="8" creationId="{51609DA2-9926-582D-D912-A3C10C1762ED}"/>
          </ac:picMkLst>
        </pc:picChg>
      </pc:sldChg>
      <pc:sldChg chg="addSp modSp new mod">
        <pc:chgData name="Anders Jørstad" userId="35bd28e0-ffc1-43ec-9459-847d56d17c18" providerId="ADAL" clId="{AEBA952B-7665-47A3-B5C1-E808C725467D}" dt="2025-09-11T11:41:52.204" v="3668" actId="1076"/>
        <pc:sldMkLst>
          <pc:docMk/>
          <pc:sldMk cId="2862587589" sldId="270"/>
        </pc:sldMkLst>
        <pc:spChg chg="mod">
          <ac:chgData name="Anders Jørstad" userId="35bd28e0-ffc1-43ec-9459-847d56d17c18" providerId="ADAL" clId="{AEBA952B-7665-47A3-B5C1-E808C725467D}" dt="2025-09-11T08:47:00.131" v="3461" actId="6549"/>
          <ac:spMkLst>
            <pc:docMk/>
            <pc:sldMk cId="2862587589" sldId="270"/>
            <ac:spMk id="2" creationId="{3011E337-0F25-003C-2AF6-9541C880AA86}"/>
          </ac:spMkLst>
        </pc:spChg>
        <pc:spChg chg="mod">
          <ac:chgData name="Anders Jørstad" userId="35bd28e0-ffc1-43ec-9459-847d56d17c18" providerId="ADAL" clId="{AEBA952B-7665-47A3-B5C1-E808C725467D}" dt="2025-09-11T08:46:56.500" v="3460" actId="20577"/>
          <ac:spMkLst>
            <pc:docMk/>
            <pc:sldMk cId="2862587589" sldId="270"/>
            <ac:spMk id="3" creationId="{738BE645-E246-66CD-B484-95BCB46CD68C}"/>
          </ac:spMkLst>
        </pc:spChg>
        <pc:picChg chg="add mod">
          <ac:chgData name="Anders Jørstad" userId="35bd28e0-ffc1-43ec-9459-847d56d17c18" providerId="ADAL" clId="{AEBA952B-7665-47A3-B5C1-E808C725467D}" dt="2025-09-11T11:41:52.204" v="3668" actId="1076"/>
          <ac:picMkLst>
            <pc:docMk/>
            <pc:sldMk cId="2862587589" sldId="270"/>
            <ac:picMk id="5" creationId="{79BCD1F8-CF6F-F42C-7CA7-1F2BDC62FCAB}"/>
          </ac:picMkLst>
        </pc:picChg>
      </pc:sldChg>
      <pc:sldChg chg="new del">
        <pc:chgData name="Anders Jørstad" userId="35bd28e0-ffc1-43ec-9459-847d56d17c18" providerId="ADAL" clId="{AEBA952B-7665-47A3-B5C1-E808C725467D}" dt="2025-09-11T08:35:10.861" v="3384" actId="47"/>
        <pc:sldMkLst>
          <pc:docMk/>
          <pc:sldMk cId="710638049" sldId="271"/>
        </pc:sldMkLst>
      </pc:sldChg>
      <pc:sldChg chg="addSp modSp add mod">
        <pc:chgData name="Anders Jørstad" userId="35bd28e0-ffc1-43ec-9459-847d56d17c18" providerId="ADAL" clId="{AEBA952B-7665-47A3-B5C1-E808C725467D}" dt="2025-09-11T08:45:42.237" v="3431" actId="1076"/>
        <pc:sldMkLst>
          <pc:docMk/>
          <pc:sldMk cId="2866323521" sldId="272"/>
        </pc:sldMkLst>
        <pc:spChg chg="add mod">
          <ac:chgData name="Anders Jørstad" userId="35bd28e0-ffc1-43ec-9459-847d56d17c18" providerId="ADAL" clId="{AEBA952B-7665-47A3-B5C1-E808C725467D}" dt="2025-09-11T08:45:42.237" v="3431" actId="1076"/>
          <ac:spMkLst>
            <pc:docMk/>
            <pc:sldMk cId="2866323521" sldId="272"/>
            <ac:spMk id="4" creationId="{3D7989CA-60A2-909E-C77F-176C25A74D59}"/>
          </ac:spMkLst>
        </pc:spChg>
      </pc:sldChg>
    </pc:docChg>
  </pc:docChgLst>
  <pc:docChgLst>
    <pc:chgData name="Anders Jørstad" userId="35bd28e0-ffc1-43ec-9459-847d56d17c18" providerId="ADAL" clId="{3E17450D-08C2-410C-9418-9DBCD80FE72B}"/>
    <pc:docChg chg="custSel addSld delSld modSld sldOrd">
      <pc:chgData name="Anders Jørstad" userId="35bd28e0-ffc1-43ec-9459-847d56d17c18" providerId="ADAL" clId="{3E17450D-08C2-410C-9418-9DBCD80FE72B}" dt="2022-09-07T09:31:47.915" v="882" actId="20577"/>
      <pc:docMkLst>
        <pc:docMk/>
      </pc:docMkLst>
      <pc:sldChg chg="modSp mod">
        <pc:chgData name="Anders Jørstad" userId="35bd28e0-ffc1-43ec-9459-847d56d17c18" providerId="ADAL" clId="{3E17450D-08C2-410C-9418-9DBCD80FE72B}" dt="2022-09-07T09:31:47.915" v="882" actId="20577"/>
        <pc:sldMkLst>
          <pc:docMk/>
          <pc:sldMk cId="3487710257" sldId="260"/>
        </pc:sldMkLst>
      </pc:sldChg>
      <pc:sldChg chg="addSp delSp modSp new del mod">
        <pc:chgData name="Anders Jørstad" userId="35bd28e0-ffc1-43ec-9459-847d56d17c18" providerId="ADAL" clId="{3E17450D-08C2-410C-9418-9DBCD80FE72B}" dt="2022-09-07T09:31:29.156" v="877" actId="47"/>
        <pc:sldMkLst>
          <pc:docMk/>
          <pc:sldMk cId="3782894800" sldId="261"/>
        </pc:sldMkLst>
      </pc:sldChg>
      <pc:sldChg chg="addSp delSp modSp new del mod">
        <pc:chgData name="Anders Jørstad" userId="35bd28e0-ffc1-43ec-9459-847d56d17c18" providerId="ADAL" clId="{3E17450D-08C2-410C-9418-9DBCD80FE72B}" dt="2022-09-07T09:31:29.156" v="877" actId="47"/>
        <pc:sldMkLst>
          <pc:docMk/>
          <pc:sldMk cId="2422951670" sldId="262"/>
        </pc:sldMkLst>
      </pc:sldChg>
      <pc:sldChg chg="addSp delSp modSp new del mod">
        <pc:chgData name="Anders Jørstad" userId="35bd28e0-ffc1-43ec-9459-847d56d17c18" providerId="ADAL" clId="{3E17450D-08C2-410C-9418-9DBCD80FE72B}" dt="2022-09-07T09:31:29.156" v="877" actId="47"/>
        <pc:sldMkLst>
          <pc:docMk/>
          <pc:sldMk cId="3806512969" sldId="263"/>
        </pc:sldMkLst>
      </pc:sldChg>
      <pc:sldChg chg="addSp delSp modSp new del mod">
        <pc:chgData name="Anders Jørstad" userId="35bd28e0-ffc1-43ec-9459-847d56d17c18" providerId="ADAL" clId="{3E17450D-08C2-410C-9418-9DBCD80FE72B}" dt="2022-09-07T09:31:29.156" v="877" actId="47"/>
        <pc:sldMkLst>
          <pc:docMk/>
          <pc:sldMk cId="1565665276" sldId="264"/>
        </pc:sldMkLst>
      </pc:sldChg>
      <pc:sldChg chg="addSp delSp modSp new del mod ord">
        <pc:chgData name="Anders Jørstad" userId="35bd28e0-ffc1-43ec-9459-847d56d17c18" providerId="ADAL" clId="{3E17450D-08C2-410C-9418-9DBCD80FE72B}" dt="2022-09-07T09:31:29.156" v="877" actId="47"/>
        <pc:sldMkLst>
          <pc:docMk/>
          <pc:sldMk cId="942608526" sldId="265"/>
        </pc:sldMkLst>
      </pc:sldChg>
      <pc:sldChg chg="addSp delSp modSp new del mod">
        <pc:chgData name="Anders Jørstad" userId="35bd28e0-ffc1-43ec-9459-847d56d17c18" providerId="ADAL" clId="{3E17450D-08C2-410C-9418-9DBCD80FE72B}" dt="2022-09-07T09:31:29.156" v="877" actId="47"/>
        <pc:sldMkLst>
          <pc:docMk/>
          <pc:sldMk cId="3245110626" sldId="266"/>
        </pc:sldMkLst>
      </pc:sldChg>
      <pc:sldChg chg="addSp modSp new del mod">
        <pc:chgData name="Anders Jørstad" userId="35bd28e0-ffc1-43ec-9459-847d56d17c18" providerId="ADAL" clId="{3E17450D-08C2-410C-9418-9DBCD80FE72B}" dt="2022-09-07T09:31:29.156" v="877" actId="47"/>
        <pc:sldMkLst>
          <pc:docMk/>
          <pc:sldMk cId="2866323521" sldId="267"/>
        </pc:sldMkLst>
      </pc:sldChg>
      <pc:sldChg chg="addSp delSp modSp new del mod">
        <pc:chgData name="Anders Jørstad" userId="35bd28e0-ffc1-43ec-9459-847d56d17c18" providerId="ADAL" clId="{3E17450D-08C2-410C-9418-9DBCD80FE72B}" dt="2022-09-07T09:31:29.156" v="877" actId="47"/>
        <pc:sldMkLst>
          <pc:docMk/>
          <pc:sldMk cId="2245077680" sldId="268"/>
        </pc:sldMkLst>
      </pc:sldChg>
      <pc:sldChg chg="modSp new del mod">
        <pc:chgData name="Anders Jørstad" userId="35bd28e0-ffc1-43ec-9459-847d56d17c18" providerId="ADAL" clId="{3E17450D-08C2-410C-9418-9DBCD80FE72B}" dt="2022-09-07T09:31:29.156" v="877" actId="47"/>
        <pc:sldMkLst>
          <pc:docMk/>
          <pc:sldMk cId="2642136053" sldId="269"/>
        </pc:sldMkLst>
      </pc:sldChg>
    </pc:docChg>
  </pc:docChgLst>
  <pc:docChgLst>
    <pc:chgData name="Anders Jørstad" userId="35bd28e0-ffc1-43ec-9459-847d56d17c18" providerId="ADAL" clId="{0CF09D45-1398-4891-A4CA-35A84E37551A}"/>
    <pc:docChg chg="undo custSel addSld delSld modSld sldOrd">
      <pc:chgData name="Anders Jørstad" userId="35bd28e0-ffc1-43ec-9459-847d56d17c18" providerId="ADAL" clId="{0CF09D45-1398-4891-A4CA-35A84E37551A}" dt="2021-08-27T14:02:52.750" v="2143" actId="20577"/>
      <pc:docMkLst>
        <pc:docMk/>
      </pc:docMkLst>
      <pc:sldChg chg="modSp mod">
        <pc:chgData name="Anders Jørstad" userId="35bd28e0-ffc1-43ec-9459-847d56d17c18" providerId="ADAL" clId="{0CF09D45-1398-4891-A4CA-35A84E37551A}" dt="2021-08-23T09:05:34.618" v="44" actId="20577"/>
        <pc:sldMkLst>
          <pc:docMk/>
          <pc:sldMk cId="3487710257" sldId="260"/>
        </pc:sldMkLst>
      </pc:sldChg>
      <pc:sldChg chg="del">
        <pc:chgData name="Anders Jørstad" userId="35bd28e0-ffc1-43ec-9459-847d56d17c18" providerId="ADAL" clId="{0CF09D45-1398-4891-A4CA-35A84E37551A}" dt="2021-08-23T10:45:22.448" v="131" actId="47"/>
        <pc:sldMkLst>
          <pc:docMk/>
          <pc:sldMk cId="2946814046" sldId="262"/>
        </pc:sldMkLst>
      </pc:sldChg>
      <pc:sldChg chg="del">
        <pc:chgData name="Anders Jørstad" userId="35bd28e0-ffc1-43ec-9459-847d56d17c18" providerId="ADAL" clId="{0CF09D45-1398-4891-A4CA-35A84E37551A}" dt="2021-08-23T10:45:22.448" v="131" actId="47"/>
        <pc:sldMkLst>
          <pc:docMk/>
          <pc:sldMk cId="1776577927" sldId="263"/>
        </pc:sldMkLst>
      </pc:sldChg>
      <pc:sldChg chg="del">
        <pc:chgData name="Anders Jørstad" userId="35bd28e0-ffc1-43ec-9459-847d56d17c18" providerId="ADAL" clId="{0CF09D45-1398-4891-A4CA-35A84E37551A}" dt="2021-08-23T10:45:22.448" v="131" actId="47"/>
        <pc:sldMkLst>
          <pc:docMk/>
          <pc:sldMk cId="3603183533" sldId="265"/>
        </pc:sldMkLst>
      </pc:sldChg>
      <pc:sldChg chg="del">
        <pc:chgData name="Anders Jørstad" userId="35bd28e0-ffc1-43ec-9459-847d56d17c18" providerId="ADAL" clId="{0CF09D45-1398-4891-A4CA-35A84E37551A}" dt="2021-08-23T10:45:22.448" v="131" actId="47"/>
        <pc:sldMkLst>
          <pc:docMk/>
          <pc:sldMk cId="1101090121" sldId="266"/>
        </pc:sldMkLst>
      </pc:sldChg>
      <pc:sldChg chg="del">
        <pc:chgData name="Anders Jørstad" userId="35bd28e0-ffc1-43ec-9459-847d56d17c18" providerId="ADAL" clId="{0CF09D45-1398-4891-A4CA-35A84E37551A}" dt="2021-08-23T10:45:22.448" v="131" actId="47"/>
        <pc:sldMkLst>
          <pc:docMk/>
          <pc:sldMk cId="852672168" sldId="267"/>
        </pc:sldMkLst>
      </pc:sldChg>
      <pc:sldChg chg="del">
        <pc:chgData name="Anders Jørstad" userId="35bd28e0-ffc1-43ec-9459-847d56d17c18" providerId="ADAL" clId="{0CF09D45-1398-4891-A4CA-35A84E37551A}" dt="2021-08-23T10:45:22.448" v="131" actId="47"/>
        <pc:sldMkLst>
          <pc:docMk/>
          <pc:sldMk cId="351607293" sldId="268"/>
        </pc:sldMkLst>
      </pc:sldChg>
      <pc:sldChg chg="del">
        <pc:chgData name="Anders Jørstad" userId="35bd28e0-ffc1-43ec-9459-847d56d17c18" providerId="ADAL" clId="{0CF09D45-1398-4891-A4CA-35A84E37551A}" dt="2021-08-23T10:45:02.007" v="130" actId="47"/>
        <pc:sldMkLst>
          <pc:docMk/>
          <pc:sldMk cId="3964465619" sldId="269"/>
        </pc:sldMkLst>
      </pc:sldChg>
      <pc:sldChg chg="del">
        <pc:chgData name="Anders Jørstad" userId="35bd28e0-ffc1-43ec-9459-847d56d17c18" providerId="ADAL" clId="{0CF09D45-1398-4891-A4CA-35A84E37551A}" dt="2021-08-23T10:45:22.448" v="131" actId="47"/>
        <pc:sldMkLst>
          <pc:docMk/>
          <pc:sldMk cId="4090511375" sldId="270"/>
        </pc:sldMkLst>
      </pc:sldChg>
      <pc:sldChg chg="del">
        <pc:chgData name="Anders Jørstad" userId="35bd28e0-ffc1-43ec-9459-847d56d17c18" providerId="ADAL" clId="{0CF09D45-1398-4891-A4CA-35A84E37551A}" dt="2021-08-23T10:45:22.448" v="131" actId="47"/>
        <pc:sldMkLst>
          <pc:docMk/>
          <pc:sldMk cId="2738113750" sldId="271"/>
        </pc:sldMkLst>
      </pc:sldChg>
      <pc:sldChg chg="add">
        <pc:chgData name="Anders Jørstad" userId="35bd28e0-ffc1-43ec-9459-847d56d17c18" providerId="ADAL" clId="{0CF09D45-1398-4891-A4CA-35A84E37551A}" dt="2021-08-23T11:46:56.700" v="210"/>
        <pc:sldMkLst>
          <pc:docMk/>
          <pc:sldMk cId="2742636793" sldId="271"/>
        </pc:sldMkLst>
      </pc:sldChg>
      <pc:sldChg chg="add">
        <pc:chgData name="Anders Jørstad" userId="35bd28e0-ffc1-43ec-9459-847d56d17c18" providerId="ADAL" clId="{0CF09D45-1398-4891-A4CA-35A84E37551A}" dt="2021-08-23T11:46:56.700" v="210"/>
        <pc:sldMkLst>
          <pc:docMk/>
          <pc:sldMk cId="514133225" sldId="273"/>
        </pc:sldMkLst>
      </pc:sldChg>
      <pc:sldChg chg="del">
        <pc:chgData name="Anders Jørstad" userId="35bd28e0-ffc1-43ec-9459-847d56d17c18" providerId="ADAL" clId="{0CF09D45-1398-4891-A4CA-35A84E37551A}" dt="2021-08-23T10:45:22.448" v="131" actId="47"/>
        <pc:sldMkLst>
          <pc:docMk/>
          <pc:sldMk cId="1554420380" sldId="273"/>
        </pc:sldMkLst>
      </pc:sldChg>
      <pc:sldChg chg="del">
        <pc:chgData name="Anders Jørstad" userId="35bd28e0-ffc1-43ec-9459-847d56d17c18" providerId="ADAL" clId="{0CF09D45-1398-4891-A4CA-35A84E37551A}" dt="2021-08-23T10:45:22.448" v="131" actId="47"/>
        <pc:sldMkLst>
          <pc:docMk/>
          <pc:sldMk cId="690077185" sldId="274"/>
        </pc:sldMkLst>
      </pc:sldChg>
      <pc:sldChg chg="add">
        <pc:chgData name="Anders Jørstad" userId="35bd28e0-ffc1-43ec-9459-847d56d17c18" providerId="ADAL" clId="{0CF09D45-1398-4891-A4CA-35A84E37551A}" dt="2021-08-23T11:46:56.700" v="210"/>
        <pc:sldMkLst>
          <pc:docMk/>
          <pc:sldMk cId="793810049" sldId="274"/>
        </pc:sldMkLst>
      </pc:sldChg>
      <pc:sldChg chg="add">
        <pc:chgData name="Anders Jørstad" userId="35bd28e0-ffc1-43ec-9459-847d56d17c18" providerId="ADAL" clId="{0CF09D45-1398-4891-A4CA-35A84E37551A}" dt="2021-08-23T11:46:56.700" v="210"/>
        <pc:sldMkLst>
          <pc:docMk/>
          <pc:sldMk cId="1194465336" sldId="275"/>
        </pc:sldMkLst>
      </pc:sldChg>
      <pc:sldChg chg="del">
        <pc:chgData name="Anders Jørstad" userId="35bd28e0-ffc1-43ec-9459-847d56d17c18" providerId="ADAL" clId="{0CF09D45-1398-4891-A4CA-35A84E37551A}" dt="2021-08-23T10:45:22.448" v="131" actId="47"/>
        <pc:sldMkLst>
          <pc:docMk/>
          <pc:sldMk cId="4048365030" sldId="275"/>
        </pc:sldMkLst>
      </pc:sldChg>
      <pc:sldChg chg="del">
        <pc:chgData name="Anders Jørstad" userId="35bd28e0-ffc1-43ec-9459-847d56d17c18" providerId="ADAL" clId="{0CF09D45-1398-4891-A4CA-35A84E37551A}" dt="2021-08-23T10:45:22.448" v="131" actId="47"/>
        <pc:sldMkLst>
          <pc:docMk/>
          <pc:sldMk cId="1733040696" sldId="276"/>
        </pc:sldMkLst>
      </pc:sldChg>
      <pc:sldChg chg="addSp delSp modSp add mod setBg delDesignElem">
        <pc:chgData name="Anders Jørstad" userId="35bd28e0-ffc1-43ec-9459-847d56d17c18" providerId="ADAL" clId="{0CF09D45-1398-4891-A4CA-35A84E37551A}" dt="2021-08-27T13:57:39.904" v="2061" actId="1076"/>
        <pc:sldMkLst>
          <pc:docMk/>
          <pc:sldMk cId="1792177948" sldId="276"/>
        </pc:sldMkLst>
      </pc:sldChg>
      <pc:sldChg chg="del">
        <pc:chgData name="Anders Jørstad" userId="35bd28e0-ffc1-43ec-9459-847d56d17c18" providerId="ADAL" clId="{0CF09D45-1398-4891-A4CA-35A84E37551A}" dt="2021-08-23T10:45:22.448" v="131" actId="47"/>
        <pc:sldMkLst>
          <pc:docMk/>
          <pc:sldMk cId="3209979976" sldId="277"/>
        </pc:sldMkLst>
      </pc:sldChg>
      <pc:sldChg chg="add">
        <pc:chgData name="Anders Jørstad" userId="35bd28e0-ffc1-43ec-9459-847d56d17c18" providerId="ADAL" clId="{0CF09D45-1398-4891-A4CA-35A84E37551A}" dt="2021-08-23T11:46:56.700" v="210"/>
        <pc:sldMkLst>
          <pc:docMk/>
          <pc:sldMk cId="4084161837" sldId="277"/>
        </pc:sldMkLst>
      </pc:sldChg>
      <pc:sldChg chg="delSp modSp del mod">
        <pc:chgData name="Anders Jørstad" userId="35bd28e0-ffc1-43ec-9459-847d56d17c18" providerId="ADAL" clId="{0CF09D45-1398-4891-A4CA-35A84E37551A}" dt="2021-08-23T11:49:45.225" v="213" actId="47"/>
        <pc:sldMkLst>
          <pc:docMk/>
          <pc:sldMk cId="3554659722" sldId="278"/>
        </pc:sldMkLst>
      </pc:sldChg>
      <pc:sldChg chg="del">
        <pc:chgData name="Anders Jørstad" userId="35bd28e0-ffc1-43ec-9459-847d56d17c18" providerId="ADAL" clId="{0CF09D45-1398-4891-A4CA-35A84E37551A}" dt="2021-08-23T10:45:22.448" v="131" actId="47"/>
        <pc:sldMkLst>
          <pc:docMk/>
          <pc:sldMk cId="2114191700" sldId="279"/>
        </pc:sldMkLst>
      </pc:sldChg>
      <pc:sldChg chg="del">
        <pc:chgData name="Anders Jørstad" userId="35bd28e0-ffc1-43ec-9459-847d56d17c18" providerId="ADAL" clId="{0CF09D45-1398-4891-A4CA-35A84E37551A}" dt="2021-08-23T10:45:22.448" v="131" actId="47"/>
        <pc:sldMkLst>
          <pc:docMk/>
          <pc:sldMk cId="787040460" sldId="280"/>
        </pc:sldMkLst>
      </pc:sldChg>
      <pc:sldChg chg="del">
        <pc:chgData name="Anders Jørstad" userId="35bd28e0-ffc1-43ec-9459-847d56d17c18" providerId="ADAL" clId="{0CF09D45-1398-4891-A4CA-35A84E37551A}" dt="2021-08-23T10:45:22.448" v="131" actId="47"/>
        <pc:sldMkLst>
          <pc:docMk/>
          <pc:sldMk cId="822963279" sldId="281"/>
        </pc:sldMkLst>
      </pc:sldChg>
      <pc:sldChg chg="del">
        <pc:chgData name="Anders Jørstad" userId="35bd28e0-ffc1-43ec-9459-847d56d17c18" providerId="ADAL" clId="{0CF09D45-1398-4891-A4CA-35A84E37551A}" dt="2021-08-23T10:45:22.448" v="131" actId="47"/>
        <pc:sldMkLst>
          <pc:docMk/>
          <pc:sldMk cId="1884967860" sldId="282"/>
        </pc:sldMkLst>
      </pc:sldChg>
      <pc:sldChg chg="addSp delSp modSp mod ord">
        <pc:chgData name="Anders Jørstad" userId="35bd28e0-ffc1-43ec-9459-847d56d17c18" providerId="ADAL" clId="{0CF09D45-1398-4891-A4CA-35A84E37551A}" dt="2021-08-27T13:49:39.364" v="2052"/>
        <pc:sldMkLst>
          <pc:docMk/>
          <pc:sldMk cId="2378056159" sldId="283"/>
        </pc:sldMkLst>
      </pc:sldChg>
      <pc:sldChg chg="del">
        <pc:chgData name="Anders Jørstad" userId="35bd28e0-ffc1-43ec-9459-847d56d17c18" providerId="ADAL" clId="{0CF09D45-1398-4891-A4CA-35A84E37551A}" dt="2021-08-23T11:49:55.588" v="214" actId="47"/>
        <pc:sldMkLst>
          <pc:docMk/>
          <pc:sldMk cId="1216356222" sldId="284"/>
        </pc:sldMkLst>
      </pc:sldChg>
      <pc:sldChg chg="modSp mod">
        <pc:chgData name="Anders Jørstad" userId="35bd28e0-ffc1-43ec-9459-847d56d17c18" providerId="ADAL" clId="{0CF09D45-1398-4891-A4CA-35A84E37551A}" dt="2021-08-27T14:02:52.750" v="2143" actId="20577"/>
        <pc:sldMkLst>
          <pc:docMk/>
          <pc:sldMk cId="3552188833" sldId="285"/>
        </pc:sldMkLst>
      </pc:sldChg>
      <pc:sldChg chg="modSp new mod">
        <pc:chgData name="Anders Jørstad" userId="35bd28e0-ffc1-43ec-9459-847d56d17c18" providerId="ADAL" clId="{0CF09D45-1398-4891-A4CA-35A84E37551A}" dt="2021-08-27T13:59:39.708" v="2079" actId="20577"/>
        <pc:sldMkLst>
          <pc:docMk/>
          <pc:sldMk cId="2163655439" sldId="286"/>
        </pc:sldMkLst>
      </pc:sldChg>
      <pc:sldChg chg="del">
        <pc:chgData name="Anders Jørstad" userId="35bd28e0-ffc1-43ec-9459-847d56d17c18" providerId="ADAL" clId="{0CF09D45-1398-4891-A4CA-35A84E37551A}" dt="2021-08-23T10:45:22.448" v="131" actId="47"/>
        <pc:sldMkLst>
          <pc:docMk/>
          <pc:sldMk cId="4178584715" sldId="286"/>
        </pc:sldMkLst>
      </pc:sldChg>
      <pc:sldChg chg="modSp new mod">
        <pc:chgData name="Anders Jørstad" userId="35bd28e0-ffc1-43ec-9459-847d56d17c18" providerId="ADAL" clId="{0CF09D45-1398-4891-A4CA-35A84E37551A}" dt="2021-08-27T14:00:03.393" v="2085" actId="20577"/>
        <pc:sldMkLst>
          <pc:docMk/>
          <pc:sldMk cId="976866182" sldId="287"/>
        </pc:sldMkLst>
      </pc:sldChg>
      <pc:sldChg chg="modSp new mod">
        <pc:chgData name="Anders Jørstad" userId="35bd28e0-ffc1-43ec-9459-847d56d17c18" providerId="ADAL" clId="{0CF09D45-1398-4891-A4CA-35A84E37551A}" dt="2021-08-27T14:00:28.341" v="2091" actId="20577"/>
        <pc:sldMkLst>
          <pc:docMk/>
          <pc:sldMk cId="3338600752" sldId="288"/>
        </pc:sldMkLst>
      </pc:sldChg>
      <pc:sldChg chg="modSp new mod">
        <pc:chgData name="Anders Jørstad" userId="35bd28e0-ffc1-43ec-9459-847d56d17c18" providerId="ADAL" clId="{0CF09D45-1398-4891-A4CA-35A84E37551A}" dt="2021-08-27T14:01:03.552" v="2094" actId="6549"/>
        <pc:sldMkLst>
          <pc:docMk/>
          <pc:sldMk cId="1781835495" sldId="289"/>
        </pc:sldMkLst>
      </pc:sldChg>
      <pc:sldChg chg="new del">
        <pc:chgData name="Anders Jørstad" userId="35bd28e0-ffc1-43ec-9459-847d56d17c18" providerId="ADAL" clId="{0CF09D45-1398-4891-A4CA-35A84E37551A}" dt="2021-08-23T11:49:43.181" v="212" actId="47"/>
        <pc:sldMkLst>
          <pc:docMk/>
          <pc:sldMk cId="1691304515" sldId="290"/>
        </pc:sldMkLst>
      </pc:sldChg>
      <pc:sldChg chg="new del">
        <pc:chgData name="Anders Jørstad" userId="35bd28e0-ffc1-43ec-9459-847d56d17c18" providerId="ADAL" clId="{0CF09D45-1398-4891-A4CA-35A84E37551A}" dt="2021-08-23T11:47:03.692" v="211" actId="47"/>
        <pc:sldMkLst>
          <pc:docMk/>
          <pc:sldMk cId="510046375" sldId="291"/>
        </pc:sldMkLst>
      </pc:sldChg>
      <pc:sldChg chg="add">
        <pc:chgData name="Anders Jørstad" userId="35bd28e0-ffc1-43ec-9459-847d56d17c18" providerId="ADAL" clId="{0CF09D45-1398-4891-A4CA-35A84E37551A}" dt="2021-08-23T11:46:56.700" v="210"/>
        <pc:sldMkLst>
          <pc:docMk/>
          <pc:sldMk cId="82018919" sldId="292"/>
        </pc:sldMkLst>
      </pc:sldChg>
      <pc:sldChg chg="addSp modSp new del mod ord">
        <pc:chgData name="Anders Jørstad" userId="35bd28e0-ffc1-43ec-9459-847d56d17c18" providerId="ADAL" clId="{0CF09D45-1398-4891-A4CA-35A84E37551A}" dt="2021-08-27T13:34:44.113" v="1942" actId="47"/>
        <pc:sldMkLst>
          <pc:docMk/>
          <pc:sldMk cId="1058415111" sldId="293"/>
        </pc:sldMkLst>
      </pc:sldChg>
      <pc:sldChg chg="addSp modSp new mod ord">
        <pc:chgData name="Anders Jørstad" userId="35bd28e0-ffc1-43ec-9459-847d56d17c18" providerId="ADAL" clId="{0CF09D45-1398-4891-A4CA-35A84E37551A}" dt="2021-08-27T12:05:33.469" v="903" actId="20577"/>
        <pc:sldMkLst>
          <pc:docMk/>
          <pc:sldMk cId="1209659041" sldId="294"/>
        </pc:sldMkLst>
      </pc:sldChg>
      <pc:sldChg chg="new del">
        <pc:chgData name="Anders Jørstad" userId="35bd28e0-ffc1-43ec-9459-847d56d17c18" providerId="ADAL" clId="{0CF09D45-1398-4891-A4CA-35A84E37551A}" dt="2021-08-23T11:50:32.922" v="240" actId="47"/>
        <pc:sldMkLst>
          <pc:docMk/>
          <pc:sldMk cId="3775574191" sldId="294"/>
        </pc:sldMkLst>
      </pc:sldChg>
      <pc:sldChg chg="new del">
        <pc:chgData name="Anders Jørstad" userId="35bd28e0-ffc1-43ec-9459-847d56d17c18" providerId="ADAL" clId="{0CF09D45-1398-4891-A4CA-35A84E37551A}" dt="2021-08-27T11:21:46.505" v="681" actId="680"/>
        <pc:sldMkLst>
          <pc:docMk/>
          <pc:sldMk cId="205498660" sldId="295"/>
        </pc:sldMkLst>
      </pc:sldChg>
      <pc:sldChg chg="addSp delSp modSp new mod ord">
        <pc:chgData name="Anders Jørstad" userId="35bd28e0-ffc1-43ec-9459-847d56d17c18" providerId="ADAL" clId="{0CF09D45-1398-4891-A4CA-35A84E37551A}" dt="2021-08-27T13:40:09.524" v="2025"/>
        <pc:sldMkLst>
          <pc:docMk/>
          <pc:sldMk cId="2686725778" sldId="295"/>
        </pc:sldMkLst>
      </pc:sldChg>
      <pc:sldChg chg="addSp delSp modSp new mod">
        <pc:chgData name="Anders Jørstad" userId="35bd28e0-ffc1-43ec-9459-847d56d17c18" providerId="ADAL" clId="{0CF09D45-1398-4891-A4CA-35A84E37551A}" dt="2021-08-27T13:41:16.590" v="2027" actId="14100"/>
        <pc:sldMkLst>
          <pc:docMk/>
          <pc:sldMk cId="528401642" sldId="296"/>
        </pc:sldMkLst>
      </pc:sldChg>
      <pc:sldChg chg="addSp delSp modSp new mod modNotesTx">
        <pc:chgData name="Anders Jørstad" userId="35bd28e0-ffc1-43ec-9459-847d56d17c18" providerId="ADAL" clId="{0CF09D45-1398-4891-A4CA-35A84E37551A}" dt="2021-08-27T12:27:25.881" v="1385" actId="20577"/>
        <pc:sldMkLst>
          <pc:docMk/>
          <pc:sldMk cId="377673859" sldId="297"/>
        </pc:sldMkLst>
      </pc:sldChg>
      <pc:sldChg chg="addSp delSp modSp new mod modNotesTx">
        <pc:chgData name="Anders Jørstad" userId="35bd28e0-ffc1-43ec-9459-847d56d17c18" providerId="ADAL" clId="{0CF09D45-1398-4891-A4CA-35A84E37551A}" dt="2021-08-27T12:24:34.795" v="1131" actId="20577"/>
        <pc:sldMkLst>
          <pc:docMk/>
          <pc:sldMk cId="244839415" sldId="298"/>
        </pc:sldMkLst>
      </pc:sldChg>
      <pc:sldChg chg="modSp new del mod">
        <pc:chgData name="Anders Jørstad" userId="35bd28e0-ffc1-43ec-9459-847d56d17c18" providerId="ADAL" clId="{0CF09D45-1398-4891-A4CA-35A84E37551A}" dt="2021-08-27T13:35:01.715" v="1943" actId="47"/>
        <pc:sldMkLst>
          <pc:docMk/>
          <pc:sldMk cId="3874659595" sldId="299"/>
        </pc:sldMkLst>
      </pc:sldChg>
      <pc:sldChg chg="modSp new mod">
        <pc:chgData name="Anders Jørstad" userId="35bd28e0-ffc1-43ec-9459-847d56d17c18" providerId="ADAL" clId="{0CF09D45-1398-4891-A4CA-35A84E37551A}" dt="2021-08-27T13:34:22.806" v="1941" actId="20577"/>
        <pc:sldMkLst>
          <pc:docMk/>
          <pc:sldMk cId="2832582089" sldId="300"/>
        </pc:sldMkLst>
      </pc:sldChg>
      <pc:sldChg chg="addSp delSp modSp new mod">
        <pc:chgData name="Anders Jørstad" userId="35bd28e0-ffc1-43ec-9459-847d56d17c18" providerId="ADAL" clId="{0CF09D45-1398-4891-A4CA-35A84E37551A}" dt="2021-08-27T13:44:16.474" v="2050" actId="20577"/>
        <pc:sldMkLst>
          <pc:docMk/>
          <pc:sldMk cId="764859944" sldId="30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1857B-8249-419A-9874-40D50F9FB5EF}" type="datetimeFigureOut">
              <a:rPr lang="nb-NO" smtClean="0"/>
              <a:t>11.09.2025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3DA88-B4E3-4457-9F46-44A4AB422E5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6051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3DA88-B4E3-4457-9F46-44A4AB422E5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6814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3DA88-B4E3-4457-9F46-44A4AB422E5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6953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e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k 13">
            <a:extLst>
              <a:ext uri="{FF2B5EF4-FFF2-40B4-BE49-F238E27FC236}">
                <a16:creationId xmlns:a16="http://schemas.microsoft.com/office/drawing/2014/main" id="{42FFF11D-43B9-4665-98B1-72FB034560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199" y="1017010"/>
            <a:ext cx="2522218" cy="692724"/>
          </a:xfrm>
          <a:prstGeom prst="rect">
            <a:avLst/>
          </a:prstGeom>
        </p:spPr>
      </p:pic>
      <p:sp>
        <p:nvSpPr>
          <p:cNvPr id="12" name="Linje to">
            <a:extLst>
              <a:ext uri="{FF2B5EF4-FFF2-40B4-BE49-F238E27FC236}">
                <a16:creationId xmlns:a16="http://schemas.microsoft.com/office/drawing/2014/main" id="{B6EAA066-F0AA-4EF2-996C-6404D77AF0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5513" y="4478454"/>
            <a:ext cx="15378112" cy="1169552"/>
          </a:xfrm>
        </p:spPr>
        <p:txBody>
          <a:bodyPr tIns="4680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70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linje to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5199" y="3412386"/>
            <a:ext cx="15379200" cy="1169552"/>
          </a:xfrm>
        </p:spPr>
        <p:txBody>
          <a:bodyPr tIns="46800" bIns="0" anchor="t" anchorCtr="0">
            <a:noAutofit/>
          </a:bodyPr>
          <a:lstStyle>
            <a:lvl1pPr algn="l">
              <a:lnSpc>
                <a:spcPct val="100000"/>
              </a:lnSpc>
              <a:defRPr sz="7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grpSp>
        <p:nvGrpSpPr>
          <p:cNvPr id="6" name="Stående form 7">
            <a:extLst>
              <a:ext uri="{FF2B5EF4-FFF2-40B4-BE49-F238E27FC236}">
                <a16:creationId xmlns:a16="http://schemas.microsoft.com/office/drawing/2014/main" id="{BD6836DC-10F4-4BDA-85FB-0AB85EDD5878}"/>
              </a:ext>
            </a:extLst>
          </p:cNvPr>
          <p:cNvGrpSpPr/>
          <p:nvPr/>
        </p:nvGrpSpPr>
        <p:grpSpPr>
          <a:xfrm>
            <a:off x="17524411" y="0"/>
            <a:ext cx="6858000" cy="13716000"/>
            <a:chOff x="17535986" y="0"/>
            <a:chExt cx="6858000" cy="13716000"/>
          </a:xfrm>
        </p:grpSpPr>
        <p:sp>
          <p:nvSpPr>
            <p:cNvPr id="7" name="bakgrunn">
              <a:extLst>
                <a:ext uri="{FF2B5EF4-FFF2-40B4-BE49-F238E27FC236}">
                  <a16:creationId xmlns:a16="http://schemas.microsoft.com/office/drawing/2014/main" id="{7B700173-06DB-46FE-9A3C-F181CDAE5143}"/>
                </a:ext>
              </a:extLst>
            </p:cNvPr>
            <p:cNvSpPr/>
            <p:nvPr/>
          </p:nvSpPr>
          <p:spPr>
            <a:xfrm>
              <a:off x="17535986" y="0"/>
              <a:ext cx="6858000" cy="13716000"/>
            </a:xfrm>
            <a:custGeom>
              <a:avLst/>
              <a:gdLst>
                <a:gd name="connsiteX0" fmla="*/ 0 w 6858000"/>
                <a:gd name="connsiteY0" fmla="*/ 0 h 13716000"/>
                <a:gd name="connsiteX1" fmla="*/ 6858000 w 6858000"/>
                <a:gd name="connsiteY1" fmla="*/ 0 h 13716000"/>
                <a:gd name="connsiteX2" fmla="*/ 6858000 w 6858000"/>
                <a:gd name="connsiteY2" fmla="*/ 13716000 h 13716000"/>
                <a:gd name="connsiteX3" fmla="*/ 0 w 6858000"/>
                <a:gd name="connsiteY3" fmla="*/ 13716000 h 137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0" h="13716000">
                  <a:moveTo>
                    <a:pt x="0" y="0"/>
                  </a:moveTo>
                  <a:lnTo>
                    <a:pt x="6858000" y="0"/>
                  </a:lnTo>
                  <a:lnTo>
                    <a:pt x="6858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A0D2B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8" name="forgrunn">
              <a:extLst>
                <a:ext uri="{FF2B5EF4-FFF2-40B4-BE49-F238E27FC236}">
                  <a16:creationId xmlns:a16="http://schemas.microsoft.com/office/drawing/2014/main" id="{C44EDABC-D226-4186-BC4A-2386F72CBF4A}"/>
                </a:ext>
              </a:extLst>
            </p:cNvPr>
            <p:cNvSpPr/>
            <p:nvPr/>
          </p:nvSpPr>
          <p:spPr>
            <a:xfrm>
              <a:off x="17535986" y="0"/>
              <a:ext cx="6858000" cy="13716000"/>
            </a:xfrm>
            <a:custGeom>
              <a:avLst/>
              <a:gdLst>
                <a:gd name="connsiteX0" fmla="*/ 1371600 w 6858000"/>
                <a:gd name="connsiteY0" fmla="*/ 2743200 h 13716000"/>
                <a:gd name="connsiteX1" fmla="*/ 2743200 w 6858000"/>
                <a:gd name="connsiteY1" fmla="*/ 5486400 h 13716000"/>
                <a:gd name="connsiteX2" fmla="*/ 0 w 6858000"/>
                <a:gd name="connsiteY2" fmla="*/ 6858000 h 13716000"/>
                <a:gd name="connsiteX3" fmla="*/ 0 w 6858000"/>
                <a:gd name="connsiteY3" fmla="*/ 6858000 h 13716000"/>
                <a:gd name="connsiteX4" fmla="*/ 2743200 w 6858000"/>
                <a:gd name="connsiteY4" fmla="*/ 8229600 h 13716000"/>
                <a:gd name="connsiteX5" fmla="*/ 0 w 6858000"/>
                <a:gd name="connsiteY5" fmla="*/ 13716000 h 13716000"/>
                <a:gd name="connsiteX6" fmla="*/ 0 w 6858000"/>
                <a:gd name="connsiteY6" fmla="*/ 13716000 h 13716000"/>
                <a:gd name="connsiteX7" fmla="*/ 5486400 w 6858000"/>
                <a:gd name="connsiteY7" fmla="*/ 10972800 h 13716000"/>
                <a:gd name="connsiteX8" fmla="*/ 6858000 w 6858000"/>
                <a:gd name="connsiteY8" fmla="*/ 13666215 h 13716000"/>
                <a:gd name="connsiteX9" fmla="*/ 6858000 w 6858000"/>
                <a:gd name="connsiteY9" fmla="*/ 0 h 13716000"/>
                <a:gd name="connsiteX10" fmla="*/ 5486400 w 6858000"/>
                <a:gd name="connsiteY10" fmla="*/ 2743200 h 13716000"/>
                <a:gd name="connsiteX11" fmla="*/ 1371600 w 6858000"/>
                <a:gd name="connsiteY11" fmla="*/ 2743200 h 137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58000" h="13716000">
                  <a:moveTo>
                    <a:pt x="1371600" y="2743200"/>
                  </a:moveTo>
                  <a:lnTo>
                    <a:pt x="2743200" y="5486400"/>
                  </a:lnTo>
                  <a:lnTo>
                    <a:pt x="0" y="6858000"/>
                  </a:lnTo>
                  <a:lnTo>
                    <a:pt x="0" y="6858000"/>
                  </a:lnTo>
                  <a:lnTo>
                    <a:pt x="2743200" y="8229600"/>
                  </a:lnTo>
                  <a:lnTo>
                    <a:pt x="0" y="13716000"/>
                  </a:lnTo>
                  <a:lnTo>
                    <a:pt x="0" y="13716000"/>
                  </a:lnTo>
                  <a:lnTo>
                    <a:pt x="5486400" y="10972800"/>
                  </a:lnTo>
                  <a:lnTo>
                    <a:pt x="6858000" y="13666215"/>
                  </a:lnTo>
                  <a:lnTo>
                    <a:pt x="6858000" y="0"/>
                  </a:lnTo>
                  <a:lnTo>
                    <a:pt x="5486400" y="2743200"/>
                  </a:lnTo>
                  <a:lnTo>
                    <a:pt x="1371600" y="2743200"/>
                  </a:lnTo>
                  <a:close/>
                </a:path>
              </a:pathLst>
            </a:custGeom>
            <a:solidFill>
              <a:srgbClr val="3C78B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930542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036" userDrawn="1">
          <p15:clr>
            <a:srgbClr val="9FCC3B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 mørke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k 9">
            <a:extLst>
              <a:ext uri="{FF2B5EF4-FFF2-40B4-BE49-F238E27FC236}">
                <a16:creationId xmlns:a16="http://schemas.microsoft.com/office/drawing/2014/main" id="{0D4F1DEC-AF00-49F5-9A96-F11927F39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199" y="1169410"/>
            <a:ext cx="2522218" cy="692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199" y="3412386"/>
            <a:ext cx="15379200" cy="242352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7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pic>
        <p:nvPicPr>
          <p:cNvPr id="9" name="Logo" hidden="1">
            <a:extLst>
              <a:ext uri="{FF2B5EF4-FFF2-40B4-BE49-F238E27FC236}">
                <a16:creationId xmlns:a16="http://schemas.microsoft.com/office/drawing/2014/main" id="{3F926A4D-E83D-43A3-A37C-C084C59067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1314" y="1017010"/>
            <a:ext cx="1714272" cy="692724"/>
          </a:xfrm>
          <a:prstGeom prst="rect">
            <a:avLst/>
          </a:prstGeom>
        </p:spPr>
      </p:pic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E4FF77EE-3490-440C-A3CD-A11542FDF4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6859305"/>
            <a:ext cx="10682288" cy="6856695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/>
        </p:spPr>
        <p:txBody>
          <a:bodyPr tIns="1620000" anchor="ctr" anchorCtr="1">
            <a:normAutofit/>
          </a:bodyPr>
          <a:lstStyle>
            <a:lvl1pPr marL="0" indent="0">
              <a:buNone/>
              <a:defRPr sz="3000"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C0C0C0"/>
                </a:highlight>
              </a:defRPr>
            </a:lvl1pPr>
          </a:lstStyle>
          <a:p>
            <a:r>
              <a:rPr lang="en-US" dirty="0"/>
              <a:t>Dra inn et </a:t>
            </a:r>
            <a:r>
              <a:rPr lang="en-US" dirty="0" err="1"/>
              <a:t>bilde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trykk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nb-NO" dirty="0"/>
              <a:t> ikonet for å bytte. </a:t>
            </a:r>
            <a:br>
              <a:rPr lang="nb-NO" dirty="0"/>
            </a:br>
            <a:r>
              <a:rPr lang="nb-NO" dirty="0" err="1"/>
              <a:t>Justér</a:t>
            </a:r>
            <a:r>
              <a:rPr lang="nb-NO" dirty="0"/>
              <a:t> utsnitt med Beskjær-funksjonen på Bildeformat-fanen. </a:t>
            </a:r>
            <a:br>
              <a:rPr lang="nb-NO" dirty="0"/>
            </a:br>
            <a:r>
              <a:rPr lang="nb-NO" dirty="0"/>
              <a:t>Denne teksten vises ikke i presentasjonsmodus</a:t>
            </a:r>
          </a:p>
        </p:txBody>
      </p:sp>
      <p:grpSp>
        <p:nvGrpSpPr>
          <p:cNvPr id="12" name="Liggende form 4">
            <a:extLst>
              <a:ext uri="{FF2B5EF4-FFF2-40B4-BE49-F238E27FC236}">
                <a16:creationId xmlns:a16="http://schemas.microsoft.com/office/drawing/2014/main" id="{FA70E6D1-4DD1-4767-AB07-BA580E4968DE}"/>
              </a:ext>
            </a:extLst>
          </p:cNvPr>
          <p:cNvGrpSpPr/>
          <p:nvPr userDrawn="1"/>
        </p:nvGrpSpPr>
        <p:grpSpPr>
          <a:xfrm>
            <a:off x="10669023" y="6859305"/>
            <a:ext cx="13713389" cy="6856694"/>
            <a:chOff x="10669024" y="6859305"/>
            <a:chExt cx="13713389" cy="6856694"/>
          </a:xfrm>
          <a:solidFill>
            <a:schemeClr val="accent1"/>
          </a:solidFill>
        </p:grpSpPr>
        <p:sp>
          <p:nvSpPr>
            <p:cNvPr id="13" name="bakgrunn">
              <a:extLst>
                <a:ext uri="{FF2B5EF4-FFF2-40B4-BE49-F238E27FC236}">
                  <a16:creationId xmlns:a16="http://schemas.microsoft.com/office/drawing/2014/main" id="{C6E1F081-C55C-4716-9F22-89110EE07E73}"/>
                </a:ext>
              </a:extLst>
            </p:cNvPr>
            <p:cNvSpPr/>
            <p:nvPr/>
          </p:nvSpPr>
          <p:spPr>
            <a:xfrm>
              <a:off x="10669024" y="6859305"/>
              <a:ext cx="13713389" cy="6856694"/>
            </a:xfrm>
            <a:custGeom>
              <a:avLst/>
              <a:gdLst>
                <a:gd name="connsiteX0" fmla="*/ 0 w 13713389"/>
                <a:gd name="connsiteY0" fmla="*/ 0 h 6856694"/>
                <a:gd name="connsiteX1" fmla="*/ 13713389 w 13713389"/>
                <a:gd name="connsiteY1" fmla="*/ 0 h 6856694"/>
                <a:gd name="connsiteX2" fmla="*/ 13713389 w 13713389"/>
                <a:gd name="connsiteY2" fmla="*/ 6856694 h 6856694"/>
                <a:gd name="connsiteX3" fmla="*/ 0 w 13713389"/>
                <a:gd name="connsiteY3" fmla="*/ 6856694 h 6856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3389" h="6856694">
                  <a:moveTo>
                    <a:pt x="0" y="0"/>
                  </a:moveTo>
                  <a:lnTo>
                    <a:pt x="13713389" y="0"/>
                  </a:lnTo>
                  <a:lnTo>
                    <a:pt x="13713389" y="6856694"/>
                  </a:lnTo>
                  <a:lnTo>
                    <a:pt x="0" y="6856694"/>
                  </a:lnTo>
                  <a:close/>
                </a:path>
              </a:pathLst>
            </a:custGeom>
            <a:solidFill>
              <a:schemeClr val="accent1"/>
            </a:solidFill>
            <a:ln w="12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forgrunn">
              <a:extLst>
                <a:ext uri="{FF2B5EF4-FFF2-40B4-BE49-F238E27FC236}">
                  <a16:creationId xmlns:a16="http://schemas.microsoft.com/office/drawing/2014/main" id="{5361AB24-13A1-454B-ABC1-5AC98B995654}"/>
                </a:ext>
              </a:extLst>
            </p:cNvPr>
            <p:cNvSpPr/>
            <p:nvPr/>
          </p:nvSpPr>
          <p:spPr>
            <a:xfrm>
              <a:off x="10669024" y="6859305"/>
              <a:ext cx="13713389" cy="6856694"/>
            </a:xfrm>
            <a:custGeom>
              <a:avLst/>
              <a:gdLst>
                <a:gd name="connsiteX0" fmla="*/ 4114017 w 13713389"/>
                <a:gd name="connsiteY0" fmla="*/ 1371339 h 6856694"/>
                <a:gd name="connsiteX1" fmla="*/ 4114017 w 13713389"/>
                <a:gd name="connsiteY1" fmla="*/ 2742678 h 6856694"/>
                <a:gd name="connsiteX2" fmla="*/ 3291214 w 13713389"/>
                <a:gd name="connsiteY2" fmla="*/ 2742678 h 6856694"/>
                <a:gd name="connsiteX3" fmla="*/ 2742678 w 13713389"/>
                <a:gd name="connsiteY3" fmla="*/ 3291213 h 6856694"/>
                <a:gd name="connsiteX4" fmla="*/ 2331276 w 13713389"/>
                <a:gd name="connsiteY4" fmla="*/ 5485355 h 6856694"/>
                <a:gd name="connsiteX5" fmla="*/ 0 w 13713389"/>
                <a:gd name="connsiteY5" fmla="*/ 5485355 h 6856694"/>
                <a:gd name="connsiteX6" fmla="*/ 0 w 13713389"/>
                <a:gd name="connsiteY6" fmla="*/ 6856694 h 6856694"/>
                <a:gd name="connsiteX7" fmla="*/ 13713389 w 13713389"/>
                <a:gd name="connsiteY7" fmla="*/ 6856694 h 6856694"/>
                <a:gd name="connsiteX8" fmla="*/ 13713389 w 13713389"/>
                <a:gd name="connsiteY8" fmla="*/ 5485355 h 6856694"/>
                <a:gd name="connsiteX9" fmla="*/ 11382113 w 13713389"/>
                <a:gd name="connsiteY9" fmla="*/ 5485355 h 6856694"/>
                <a:gd name="connsiteX10" fmla="*/ 10970711 w 13713389"/>
                <a:gd name="connsiteY10" fmla="*/ 3291213 h 6856694"/>
                <a:gd name="connsiteX11" fmla="*/ 10422175 w 13713389"/>
                <a:gd name="connsiteY11" fmla="*/ 2742678 h 6856694"/>
                <a:gd name="connsiteX12" fmla="*/ 9599372 w 13713389"/>
                <a:gd name="connsiteY12" fmla="*/ 2742678 h 6856694"/>
                <a:gd name="connsiteX13" fmla="*/ 9599372 w 13713389"/>
                <a:gd name="connsiteY13" fmla="*/ 1371339 h 6856694"/>
                <a:gd name="connsiteX14" fmla="*/ 8228034 w 13713389"/>
                <a:gd name="connsiteY14" fmla="*/ 0 h 6856694"/>
                <a:gd name="connsiteX15" fmla="*/ 5485356 w 13713389"/>
                <a:gd name="connsiteY15" fmla="*/ 0 h 6856694"/>
                <a:gd name="connsiteX16" fmla="*/ 4114017 w 13713389"/>
                <a:gd name="connsiteY16" fmla="*/ 1371339 h 6856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13389" h="6856694">
                  <a:moveTo>
                    <a:pt x="4114017" y="1371339"/>
                  </a:moveTo>
                  <a:lnTo>
                    <a:pt x="4114017" y="2742678"/>
                  </a:lnTo>
                  <a:lnTo>
                    <a:pt x="3291214" y="2742678"/>
                  </a:lnTo>
                  <a:cubicBezTo>
                    <a:pt x="2950156" y="2742678"/>
                    <a:pt x="2790929" y="2953458"/>
                    <a:pt x="2742678" y="3291213"/>
                  </a:cubicBezTo>
                  <a:lnTo>
                    <a:pt x="2331276" y="5485355"/>
                  </a:lnTo>
                  <a:lnTo>
                    <a:pt x="0" y="5485355"/>
                  </a:lnTo>
                  <a:lnTo>
                    <a:pt x="0" y="6856694"/>
                  </a:lnTo>
                  <a:lnTo>
                    <a:pt x="13713389" y="6856694"/>
                  </a:lnTo>
                  <a:lnTo>
                    <a:pt x="13713389" y="5485355"/>
                  </a:lnTo>
                  <a:lnTo>
                    <a:pt x="11382113" y="5485355"/>
                  </a:lnTo>
                  <a:lnTo>
                    <a:pt x="10970711" y="3291213"/>
                  </a:lnTo>
                  <a:cubicBezTo>
                    <a:pt x="10920810" y="2955108"/>
                    <a:pt x="10761836" y="2742678"/>
                    <a:pt x="10422175" y="2742678"/>
                  </a:cubicBezTo>
                  <a:lnTo>
                    <a:pt x="9599372" y="2742678"/>
                  </a:lnTo>
                  <a:lnTo>
                    <a:pt x="9599372" y="1371339"/>
                  </a:lnTo>
                  <a:cubicBezTo>
                    <a:pt x="9599372" y="613969"/>
                    <a:pt x="8985403" y="0"/>
                    <a:pt x="8228034" y="0"/>
                  </a:cubicBezTo>
                  <a:lnTo>
                    <a:pt x="5485356" y="0"/>
                  </a:lnTo>
                  <a:cubicBezTo>
                    <a:pt x="4727986" y="0"/>
                    <a:pt x="4114017" y="613969"/>
                    <a:pt x="4114017" y="1371339"/>
                  </a:cubicBezTo>
                  <a:close/>
                </a:path>
              </a:pathLst>
            </a:custGeom>
            <a:solidFill>
              <a:schemeClr val="accent5"/>
            </a:solidFill>
            <a:ln w="12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7107243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k 9">
            <a:extLst>
              <a:ext uri="{FF2B5EF4-FFF2-40B4-BE49-F238E27FC236}">
                <a16:creationId xmlns:a16="http://schemas.microsoft.com/office/drawing/2014/main" id="{AD729CF4-7A00-401B-8990-F66A5AD157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199" y="1169410"/>
            <a:ext cx="2522218" cy="692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199" y="3412386"/>
            <a:ext cx="15379200" cy="242352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7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pic>
        <p:nvPicPr>
          <p:cNvPr id="9" name="Logo" hidden="1">
            <a:extLst>
              <a:ext uri="{FF2B5EF4-FFF2-40B4-BE49-F238E27FC236}">
                <a16:creationId xmlns:a16="http://schemas.microsoft.com/office/drawing/2014/main" id="{3F926A4D-E83D-43A3-A37C-C084C59067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1314" y="1017010"/>
            <a:ext cx="1714272" cy="692724"/>
          </a:xfrm>
          <a:prstGeom prst="rect">
            <a:avLst/>
          </a:prstGeom>
        </p:spPr>
      </p:pic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E4FF77EE-3490-440C-A3CD-A11542FDF4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6859305"/>
            <a:ext cx="10682288" cy="6856695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/>
        </p:spPr>
        <p:txBody>
          <a:bodyPr tIns="1620000" anchor="ctr" anchorCtr="1">
            <a:normAutofit/>
          </a:bodyPr>
          <a:lstStyle>
            <a:lvl1pPr marL="0" indent="0">
              <a:buNone/>
              <a:defRPr sz="3000"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C0C0C0"/>
                </a:highlight>
              </a:defRPr>
            </a:lvl1pPr>
          </a:lstStyle>
          <a:p>
            <a:r>
              <a:rPr lang="en-US" dirty="0"/>
              <a:t>Dra inn et </a:t>
            </a:r>
            <a:r>
              <a:rPr lang="en-US" dirty="0" err="1"/>
              <a:t>bilde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trykk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nb-NO" dirty="0"/>
              <a:t> ikonet for å bytte. </a:t>
            </a:r>
            <a:br>
              <a:rPr lang="nb-NO" dirty="0"/>
            </a:br>
            <a:r>
              <a:rPr lang="nb-NO" dirty="0" err="1"/>
              <a:t>Justér</a:t>
            </a:r>
            <a:r>
              <a:rPr lang="nb-NO" dirty="0"/>
              <a:t> utsnitt med Beskjær-funksjonen på Bildeformat-fanen. </a:t>
            </a:r>
            <a:br>
              <a:rPr lang="nb-NO" dirty="0"/>
            </a:br>
            <a:r>
              <a:rPr lang="nb-NO" dirty="0"/>
              <a:t>Denne teksten vises ikke i presentasjonsmodus</a:t>
            </a:r>
          </a:p>
        </p:txBody>
      </p:sp>
      <p:grpSp>
        <p:nvGrpSpPr>
          <p:cNvPr id="12" name="Stående form 7">
            <a:extLst>
              <a:ext uri="{FF2B5EF4-FFF2-40B4-BE49-F238E27FC236}">
                <a16:creationId xmlns:a16="http://schemas.microsoft.com/office/drawing/2014/main" id="{0B100AB0-C6E9-4ACC-B698-908B03EB0E50}"/>
              </a:ext>
            </a:extLst>
          </p:cNvPr>
          <p:cNvGrpSpPr/>
          <p:nvPr userDrawn="1"/>
        </p:nvGrpSpPr>
        <p:grpSpPr>
          <a:xfrm rot="5400000">
            <a:off x="14095413" y="3429000"/>
            <a:ext cx="6858000" cy="13716000"/>
            <a:chOff x="17535986" y="0"/>
            <a:chExt cx="6858000" cy="13716000"/>
          </a:xfrm>
        </p:grpSpPr>
        <p:sp>
          <p:nvSpPr>
            <p:cNvPr id="13" name="bakgrunn">
              <a:extLst>
                <a:ext uri="{FF2B5EF4-FFF2-40B4-BE49-F238E27FC236}">
                  <a16:creationId xmlns:a16="http://schemas.microsoft.com/office/drawing/2014/main" id="{9526D040-5D71-4075-A231-A9829EC5E261}"/>
                </a:ext>
              </a:extLst>
            </p:cNvPr>
            <p:cNvSpPr/>
            <p:nvPr/>
          </p:nvSpPr>
          <p:spPr>
            <a:xfrm>
              <a:off x="17535986" y="0"/>
              <a:ext cx="6858000" cy="13716000"/>
            </a:xfrm>
            <a:custGeom>
              <a:avLst/>
              <a:gdLst>
                <a:gd name="connsiteX0" fmla="*/ 0 w 6858000"/>
                <a:gd name="connsiteY0" fmla="*/ 0 h 13716000"/>
                <a:gd name="connsiteX1" fmla="*/ 6858000 w 6858000"/>
                <a:gd name="connsiteY1" fmla="*/ 0 h 13716000"/>
                <a:gd name="connsiteX2" fmla="*/ 6858000 w 6858000"/>
                <a:gd name="connsiteY2" fmla="*/ 13716000 h 13716000"/>
                <a:gd name="connsiteX3" fmla="*/ 0 w 6858000"/>
                <a:gd name="connsiteY3" fmla="*/ 13716000 h 137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0" h="13716000">
                  <a:moveTo>
                    <a:pt x="0" y="0"/>
                  </a:moveTo>
                  <a:lnTo>
                    <a:pt x="6858000" y="0"/>
                  </a:lnTo>
                  <a:lnTo>
                    <a:pt x="6858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forgrunn">
              <a:extLst>
                <a:ext uri="{FF2B5EF4-FFF2-40B4-BE49-F238E27FC236}">
                  <a16:creationId xmlns:a16="http://schemas.microsoft.com/office/drawing/2014/main" id="{B2053F79-A72B-4C26-86D2-37DCE52C407D}"/>
                </a:ext>
              </a:extLst>
            </p:cNvPr>
            <p:cNvSpPr/>
            <p:nvPr/>
          </p:nvSpPr>
          <p:spPr>
            <a:xfrm>
              <a:off x="17535986" y="0"/>
              <a:ext cx="6858000" cy="13716000"/>
            </a:xfrm>
            <a:custGeom>
              <a:avLst/>
              <a:gdLst>
                <a:gd name="connsiteX0" fmla="*/ 1371600 w 6858000"/>
                <a:gd name="connsiteY0" fmla="*/ 2743200 h 13716000"/>
                <a:gd name="connsiteX1" fmla="*/ 2743200 w 6858000"/>
                <a:gd name="connsiteY1" fmla="*/ 5486400 h 13716000"/>
                <a:gd name="connsiteX2" fmla="*/ 0 w 6858000"/>
                <a:gd name="connsiteY2" fmla="*/ 6858000 h 13716000"/>
                <a:gd name="connsiteX3" fmla="*/ 0 w 6858000"/>
                <a:gd name="connsiteY3" fmla="*/ 6858000 h 13716000"/>
                <a:gd name="connsiteX4" fmla="*/ 2743200 w 6858000"/>
                <a:gd name="connsiteY4" fmla="*/ 8229600 h 13716000"/>
                <a:gd name="connsiteX5" fmla="*/ 0 w 6858000"/>
                <a:gd name="connsiteY5" fmla="*/ 13716000 h 13716000"/>
                <a:gd name="connsiteX6" fmla="*/ 0 w 6858000"/>
                <a:gd name="connsiteY6" fmla="*/ 13716000 h 13716000"/>
                <a:gd name="connsiteX7" fmla="*/ 5486400 w 6858000"/>
                <a:gd name="connsiteY7" fmla="*/ 10972800 h 13716000"/>
                <a:gd name="connsiteX8" fmla="*/ 6858000 w 6858000"/>
                <a:gd name="connsiteY8" fmla="*/ 13666215 h 13716000"/>
                <a:gd name="connsiteX9" fmla="*/ 6858000 w 6858000"/>
                <a:gd name="connsiteY9" fmla="*/ 0 h 13716000"/>
                <a:gd name="connsiteX10" fmla="*/ 5486400 w 6858000"/>
                <a:gd name="connsiteY10" fmla="*/ 2743200 h 13716000"/>
                <a:gd name="connsiteX11" fmla="*/ 1371600 w 6858000"/>
                <a:gd name="connsiteY11" fmla="*/ 2743200 h 137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58000" h="13716000">
                  <a:moveTo>
                    <a:pt x="1371600" y="2743200"/>
                  </a:moveTo>
                  <a:lnTo>
                    <a:pt x="2743200" y="5486400"/>
                  </a:lnTo>
                  <a:lnTo>
                    <a:pt x="0" y="6858000"/>
                  </a:lnTo>
                  <a:lnTo>
                    <a:pt x="0" y="6858000"/>
                  </a:lnTo>
                  <a:lnTo>
                    <a:pt x="2743200" y="8229600"/>
                  </a:lnTo>
                  <a:lnTo>
                    <a:pt x="0" y="13716000"/>
                  </a:lnTo>
                  <a:lnTo>
                    <a:pt x="0" y="13716000"/>
                  </a:lnTo>
                  <a:lnTo>
                    <a:pt x="5486400" y="10972800"/>
                  </a:lnTo>
                  <a:lnTo>
                    <a:pt x="6858000" y="13666215"/>
                  </a:lnTo>
                  <a:lnTo>
                    <a:pt x="6858000" y="0"/>
                  </a:lnTo>
                  <a:lnTo>
                    <a:pt x="5486400" y="2743200"/>
                  </a:lnTo>
                  <a:lnTo>
                    <a:pt x="1371600" y="274320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2666723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k 3">
            <a:extLst>
              <a:ext uri="{FF2B5EF4-FFF2-40B4-BE49-F238E27FC236}">
                <a16:creationId xmlns:a16="http://schemas.microsoft.com/office/drawing/2014/main" id="{B0C8DC78-72E8-4A17-AEF7-1982FBFB4B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199" y="1017010"/>
            <a:ext cx="2522218" cy="692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5199" y="3412386"/>
            <a:ext cx="15379200" cy="242352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7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skrive inn avslutning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90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03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grøn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5199" y="3412385"/>
            <a:ext cx="15379200" cy="117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70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pic>
        <p:nvPicPr>
          <p:cNvPr id="9" name="Logo" hidden="1">
            <a:extLst>
              <a:ext uri="{FF2B5EF4-FFF2-40B4-BE49-F238E27FC236}">
                <a16:creationId xmlns:a16="http://schemas.microsoft.com/office/drawing/2014/main" id="{3F926A4D-E83D-43A3-A37C-C084C59067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1314" y="1017010"/>
            <a:ext cx="1714272" cy="692724"/>
          </a:xfrm>
          <a:prstGeom prst="rect">
            <a:avLst/>
          </a:prstGeom>
        </p:spPr>
      </p:pic>
      <p:grpSp>
        <p:nvGrpSpPr>
          <p:cNvPr id="12" name="Stående form 4">
            <a:extLst>
              <a:ext uri="{FF2B5EF4-FFF2-40B4-BE49-F238E27FC236}">
                <a16:creationId xmlns:a16="http://schemas.microsoft.com/office/drawing/2014/main" id="{601E0C09-C076-4453-A83C-5393AC103BFD}"/>
              </a:ext>
            </a:extLst>
          </p:cNvPr>
          <p:cNvGrpSpPr/>
          <p:nvPr/>
        </p:nvGrpSpPr>
        <p:grpSpPr>
          <a:xfrm>
            <a:off x="17524413" y="0"/>
            <a:ext cx="6857999" cy="13715998"/>
            <a:chOff x="17535985" y="0"/>
            <a:chExt cx="6857999" cy="13715998"/>
          </a:xfrm>
        </p:grpSpPr>
        <p:sp>
          <p:nvSpPr>
            <p:cNvPr id="13" name="bakgrunn">
              <a:extLst>
                <a:ext uri="{FF2B5EF4-FFF2-40B4-BE49-F238E27FC236}">
                  <a16:creationId xmlns:a16="http://schemas.microsoft.com/office/drawing/2014/main" id="{627F9877-D20E-4648-A06B-41CD21727116}"/>
                </a:ext>
              </a:extLst>
            </p:cNvPr>
            <p:cNvSpPr/>
            <p:nvPr/>
          </p:nvSpPr>
          <p:spPr>
            <a:xfrm>
              <a:off x="17535985" y="0"/>
              <a:ext cx="6857999" cy="13715998"/>
            </a:xfrm>
            <a:custGeom>
              <a:avLst/>
              <a:gdLst>
                <a:gd name="connsiteX0" fmla="*/ 0 w 6857999"/>
                <a:gd name="connsiteY0" fmla="*/ 0 h 13715998"/>
                <a:gd name="connsiteX1" fmla="*/ 6857999 w 6857999"/>
                <a:gd name="connsiteY1" fmla="*/ 0 h 13715998"/>
                <a:gd name="connsiteX2" fmla="*/ 6857999 w 6857999"/>
                <a:gd name="connsiteY2" fmla="*/ 13715998 h 13715998"/>
                <a:gd name="connsiteX3" fmla="*/ 0 w 6857999"/>
                <a:gd name="connsiteY3" fmla="*/ 13715998 h 13715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7999" h="13715998">
                  <a:moveTo>
                    <a:pt x="0" y="0"/>
                  </a:moveTo>
                  <a:lnTo>
                    <a:pt x="6857999" y="0"/>
                  </a:lnTo>
                  <a:lnTo>
                    <a:pt x="6857999" y="13715998"/>
                  </a:lnTo>
                  <a:lnTo>
                    <a:pt x="0" y="13715998"/>
                  </a:lnTo>
                  <a:close/>
                </a:path>
              </a:pathLst>
            </a:custGeom>
            <a:solidFill>
              <a:schemeClr val="accent2"/>
            </a:solidFill>
            <a:ln w="12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forgrunn">
              <a:extLst>
                <a:ext uri="{FF2B5EF4-FFF2-40B4-BE49-F238E27FC236}">
                  <a16:creationId xmlns:a16="http://schemas.microsoft.com/office/drawing/2014/main" id="{7C0BD930-8AD8-4529-A098-4F0356EDA06E}"/>
                </a:ext>
              </a:extLst>
            </p:cNvPr>
            <p:cNvSpPr/>
            <p:nvPr/>
          </p:nvSpPr>
          <p:spPr>
            <a:xfrm>
              <a:off x="17535985" y="0"/>
              <a:ext cx="6857999" cy="13715998"/>
            </a:xfrm>
            <a:custGeom>
              <a:avLst/>
              <a:gdLst>
                <a:gd name="connsiteX0" fmla="*/ 0 w 6857999"/>
                <a:gd name="connsiteY0" fmla="*/ 0 h 13715998"/>
                <a:gd name="connsiteX1" fmla="*/ 1371600 w 6857999"/>
                <a:gd name="connsiteY1" fmla="*/ 1371600 h 13715998"/>
                <a:gd name="connsiteX2" fmla="*/ 1371600 w 6857999"/>
                <a:gd name="connsiteY2" fmla="*/ 2743200 h 13715998"/>
                <a:gd name="connsiteX3" fmla="*/ 2057400 w 6857999"/>
                <a:gd name="connsiteY3" fmla="*/ 2743200 h 13715998"/>
                <a:gd name="connsiteX4" fmla="*/ 3429000 w 6857999"/>
                <a:gd name="connsiteY4" fmla="*/ 4114800 h 13715998"/>
                <a:gd name="connsiteX5" fmla="*/ 4800600 w 6857999"/>
                <a:gd name="connsiteY5" fmla="*/ 5486399 h 13715998"/>
                <a:gd name="connsiteX6" fmla="*/ 5486399 w 6857999"/>
                <a:gd name="connsiteY6" fmla="*/ 5486399 h 13715998"/>
                <a:gd name="connsiteX7" fmla="*/ 6857999 w 6857999"/>
                <a:gd name="connsiteY7" fmla="*/ 6857999 h 13715998"/>
                <a:gd name="connsiteX8" fmla="*/ 6857999 w 6857999"/>
                <a:gd name="connsiteY8" fmla="*/ 13715998 h 13715998"/>
                <a:gd name="connsiteX9" fmla="*/ 0 w 6857999"/>
                <a:gd name="connsiteY9" fmla="*/ 13715998 h 13715998"/>
                <a:gd name="connsiteX10" fmla="*/ 0 w 6857999"/>
                <a:gd name="connsiteY10" fmla="*/ 0 h 13715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57999" h="13715998">
                  <a:moveTo>
                    <a:pt x="0" y="0"/>
                  </a:moveTo>
                  <a:cubicBezTo>
                    <a:pt x="757514" y="0"/>
                    <a:pt x="1371600" y="614086"/>
                    <a:pt x="1371600" y="1371600"/>
                  </a:cubicBezTo>
                  <a:lnTo>
                    <a:pt x="1371600" y="2743200"/>
                  </a:lnTo>
                  <a:lnTo>
                    <a:pt x="2057400" y="2743200"/>
                  </a:lnTo>
                  <a:cubicBezTo>
                    <a:pt x="2814914" y="2743200"/>
                    <a:pt x="3429000" y="3357286"/>
                    <a:pt x="3429000" y="4114800"/>
                  </a:cubicBezTo>
                  <a:cubicBezTo>
                    <a:pt x="3429000" y="4872313"/>
                    <a:pt x="4043086" y="5486399"/>
                    <a:pt x="4800600" y="5486399"/>
                  </a:cubicBezTo>
                  <a:lnTo>
                    <a:pt x="5486399" y="5486399"/>
                  </a:lnTo>
                  <a:cubicBezTo>
                    <a:pt x="6243913" y="5486399"/>
                    <a:pt x="6857999" y="6100486"/>
                    <a:pt x="6857999" y="6857999"/>
                  </a:cubicBezTo>
                  <a:lnTo>
                    <a:pt x="6857999" y="13715998"/>
                  </a:lnTo>
                  <a:lnTo>
                    <a:pt x="0" y="13715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8" name="Linje to">
            <a:extLst>
              <a:ext uri="{FF2B5EF4-FFF2-40B4-BE49-F238E27FC236}">
                <a16:creationId xmlns:a16="http://schemas.microsoft.com/office/drawing/2014/main" id="{FACA3E44-2CCA-4289-9737-1C5B618694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5513" y="4478454"/>
            <a:ext cx="15378112" cy="1169552"/>
          </a:xfrm>
        </p:spPr>
        <p:txBody>
          <a:bodyPr tIns="4680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700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linje to</a:t>
            </a:r>
          </a:p>
        </p:txBody>
      </p:sp>
    </p:spTree>
    <p:extLst>
      <p:ext uri="{BB962C8B-B14F-4D97-AF65-F5344CB8AC3E}">
        <p14:creationId xmlns:p14="http://schemas.microsoft.com/office/powerpoint/2010/main" val="1469231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036" userDrawn="1">
          <p15:clr>
            <a:srgbClr val="9FCC3B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+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tående form 5">
            <a:extLst>
              <a:ext uri="{FF2B5EF4-FFF2-40B4-BE49-F238E27FC236}">
                <a16:creationId xmlns:a16="http://schemas.microsoft.com/office/drawing/2014/main" id="{7CF8F35D-9353-41A1-B640-CF36302C9EE1}"/>
              </a:ext>
            </a:extLst>
          </p:cNvPr>
          <p:cNvGrpSpPr/>
          <p:nvPr userDrawn="1"/>
        </p:nvGrpSpPr>
        <p:grpSpPr>
          <a:xfrm>
            <a:off x="17524413" y="0"/>
            <a:ext cx="6858000" cy="13716000"/>
            <a:chOff x="17519650" y="0"/>
            <a:chExt cx="6858000" cy="13716000"/>
          </a:xfrm>
        </p:grpSpPr>
        <p:sp>
          <p:nvSpPr>
            <p:cNvPr id="13" name="bakgrunn">
              <a:extLst>
                <a:ext uri="{FF2B5EF4-FFF2-40B4-BE49-F238E27FC236}">
                  <a16:creationId xmlns:a16="http://schemas.microsoft.com/office/drawing/2014/main" id="{D5DCE1B5-9345-4905-800A-576635B4B82C}"/>
                </a:ext>
              </a:extLst>
            </p:cNvPr>
            <p:cNvSpPr/>
            <p:nvPr/>
          </p:nvSpPr>
          <p:spPr>
            <a:xfrm>
              <a:off x="17519650" y="0"/>
              <a:ext cx="6858000" cy="13716000"/>
            </a:xfrm>
            <a:custGeom>
              <a:avLst/>
              <a:gdLst>
                <a:gd name="connsiteX0" fmla="*/ 0 w 6858000"/>
                <a:gd name="connsiteY0" fmla="*/ 0 h 13716000"/>
                <a:gd name="connsiteX1" fmla="*/ 6858000 w 6858000"/>
                <a:gd name="connsiteY1" fmla="*/ 0 h 13716000"/>
                <a:gd name="connsiteX2" fmla="*/ 6858000 w 6858000"/>
                <a:gd name="connsiteY2" fmla="*/ 13716000 h 13716000"/>
                <a:gd name="connsiteX3" fmla="*/ 0 w 6858000"/>
                <a:gd name="connsiteY3" fmla="*/ 13716000 h 137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0" h="13716000">
                  <a:moveTo>
                    <a:pt x="0" y="0"/>
                  </a:moveTo>
                  <a:lnTo>
                    <a:pt x="6858000" y="0"/>
                  </a:lnTo>
                  <a:lnTo>
                    <a:pt x="6858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forgrunn">
              <a:extLst>
                <a:ext uri="{FF2B5EF4-FFF2-40B4-BE49-F238E27FC236}">
                  <a16:creationId xmlns:a16="http://schemas.microsoft.com/office/drawing/2014/main" id="{6A9A4852-B4FC-41C6-BC42-67E1EB678D40}"/>
                </a:ext>
              </a:extLst>
            </p:cNvPr>
            <p:cNvSpPr/>
            <p:nvPr/>
          </p:nvSpPr>
          <p:spPr>
            <a:xfrm>
              <a:off x="17519650" y="0"/>
              <a:ext cx="6858000" cy="13716000"/>
            </a:xfrm>
            <a:custGeom>
              <a:avLst/>
              <a:gdLst>
                <a:gd name="connsiteX0" fmla="*/ 3429000 w 6858000"/>
                <a:gd name="connsiteY0" fmla="*/ 0 h 13716000"/>
                <a:gd name="connsiteX1" fmla="*/ 0 w 6858000"/>
                <a:gd name="connsiteY1" fmla="*/ 0 h 13716000"/>
                <a:gd name="connsiteX2" fmla="*/ 0 w 6858000"/>
                <a:gd name="connsiteY2" fmla="*/ 13716000 h 13716000"/>
                <a:gd name="connsiteX3" fmla="*/ 3429000 w 6858000"/>
                <a:gd name="connsiteY3" fmla="*/ 6858000 h 13716000"/>
                <a:gd name="connsiteX4" fmla="*/ 5486400 w 6858000"/>
                <a:gd name="connsiteY4" fmla="*/ 8229600 h 13716000"/>
                <a:gd name="connsiteX5" fmla="*/ 6858000 w 6858000"/>
                <a:gd name="connsiteY5" fmla="*/ 6858000 h 13716000"/>
                <a:gd name="connsiteX6" fmla="*/ 6692900 w 6858000"/>
                <a:gd name="connsiteY6" fmla="*/ 5596128 h 13716000"/>
                <a:gd name="connsiteX7" fmla="*/ 3429000 w 6858000"/>
                <a:gd name="connsiteY7" fmla="*/ 0 h 137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8000" h="13716000">
                  <a:moveTo>
                    <a:pt x="3429000" y="0"/>
                  </a:moveTo>
                  <a:lnTo>
                    <a:pt x="0" y="0"/>
                  </a:lnTo>
                  <a:lnTo>
                    <a:pt x="0" y="13716000"/>
                  </a:lnTo>
                  <a:cubicBezTo>
                    <a:pt x="2949575" y="13706729"/>
                    <a:pt x="3429000" y="8291069"/>
                    <a:pt x="3429000" y="6858000"/>
                  </a:cubicBezTo>
                  <a:cubicBezTo>
                    <a:pt x="3429000" y="7257034"/>
                    <a:pt x="4685157" y="8229600"/>
                    <a:pt x="5486400" y="8229600"/>
                  </a:cubicBezTo>
                  <a:cubicBezTo>
                    <a:pt x="6453505" y="8229600"/>
                    <a:pt x="6858000" y="7724521"/>
                    <a:pt x="6858000" y="6858000"/>
                  </a:cubicBezTo>
                  <a:cubicBezTo>
                    <a:pt x="6858000" y="6477000"/>
                    <a:pt x="6847332" y="6143244"/>
                    <a:pt x="6692900" y="5596128"/>
                  </a:cubicBezTo>
                  <a:cubicBezTo>
                    <a:pt x="6293739" y="4175633"/>
                    <a:pt x="3429000" y="0"/>
                    <a:pt x="342900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344" y="3981599"/>
            <a:ext cx="15379869" cy="83016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6A70C43-E7CB-4D91-B739-55E43F263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0163E0A-6D72-4F46-A59E-F6B3A730B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6732-B8A5-4517-9186-338E558CA547}" type="datetime1">
              <a:rPr lang="nb-NO" smtClean="0"/>
              <a:t>11.09.2025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7DCB8B-75D1-4E5A-9008-E6CD4538A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Bunntekst endres på fanen Sett inn &gt; Topptekst/bunntekst</a:t>
            </a:r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98A5015-B64B-43EC-A212-5090ED7FE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300-6EA6-4657-9829-8E9817A3066F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5497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+ Grafik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344" y="3981599"/>
            <a:ext cx="15379869" cy="83016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grpSp>
        <p:nvGrpSpPr>
          <p:cNvPr id="12" name="Stående form 6">
            <a:extLst>
              <a:ext uri="{FF2B5EF4-FFF2-40B4-BE49-F238E27FC236}">
                <a16:creationId xmlns:a16="http://schemas.microsoft.com/office/drawing/2014/main" id="{B4F0492E-516C-4E72-A987-D2592A10211E}"/>
              </a:ext>
            </a:extLst>
          </p:cNvPr>
          <p:cNvGrpSpPr/>
          <p:nvPr userDrawn="1"/>
        </p:nvGrpSpPr>
        <p:grpSpPr>
          <a:xfrm>
            <a:off x="17522924" y="0"/>
            <a:ext cx="6859488" cy="13718976"/>
            <a:chOff x="17522925" y="0"/>
            <a:chExt cx="6859488" cy="13718976"/>
          </a:xfrm>
        </p:grpSpPr>
        <p:sp>
          <p:nvSpPr>
            <p:cNvPr id="13" name="bakgrunn">
              <a:extLst>
                <a:ext uri="{FF2B5EF4-FFF2-40B4-BE49-F238E27FC236}">
                  <a16:creationId xmlns:a16="http://schemas.microsoft.com/office/drawing/2014/main" id="{81F3C32A-73E8-4F9B-A044-BC273CB81A73}"/>
                </a:ext>
              </a:extLst>
            </p:cNvPr>
            <p:cNvSpPr/>
            <p:nvPr/>
          </p:nvSpPr>
          <p:spPr>
            <a:xfrm>
              <a:off x="17522925" y="0"/>
              <a:ext cx="6859488" cy="13718976"/>
            </a:xfrm>
            <a:custGeom>
              <a:avLst/>
              <a:gdLst>
                <a:gd name="connsiteX0" fmla="*/ 0 w 6859488"/>
                <a:gd name="connsiteY0" fmla="*/ 0 h 13718976"/>
                <a:gd name="connsiteX1" fmla="*/ 6859488 w 6859488"/>
                <a:gd name="connsiteY1" fmla="*/ 0 h 13718976"/>
                <a:gd name="connsiteX2" fmla="*/ 6859488 w 6859488"/>
                <a:gd name="connsiteY2" fmla="*/ 13718976 h 13718976"/>
                <a:gd name="connsiteX3" fmla="*/ 0 w 6859488"/>
                <a:gd name="connsiteY3" fmla="*/ 13718976 h 13718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9488" h="13718976">
                  <a:moveTo>
                    <a:pt x="0" y="0"/>
                  </a:moveTo>
                  <a:lnTo>
                    <a:pt x="6859488" y="0"/>
                  </a:lnTo>
                  <a:lnTo>
                    <a:pt x="6859488" y="13718976"/>
                  </a:lnTo>
                  <a:lnTo>
                    <a:pt x="0" y="13718976"/>
                  </a:ln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forgrunn">
              <a:extLst>
                <a:ext uri="{FF2B5EF4-FFF2-40B4-BE49-F238E27FC236}">
                  <a16:creationId xmlns:a16="http://schemas.microsoft.com/office/drawing/2014/main" id="{FDB1F66A-A870-4ED2-B5A6-D90FE45609E0}"/>
                </a:ext>
              </a:extLst>
            </p:cNvPr>
            <p:cNvSpPr/>
            <p:nvPr/>
          </p:nvSpPr>
          <p:spPr>
            <a:xfrm>
              <a:off x="17522925" y="0"/>
              <a:ext cx="6859488" cy="13718976"/>
            </a:xfrm>
            <a:custGeom>
              <a:avLst/>
              <a:gdLst>
                <a:gd name="connsiteX0" fmla="*/ 4100068 w 6859488"/>
                <a:gd name="connsiteY0" fmla="*/ 4822601 h 13718976"/>
                <a:gd name="connsiteX1" fmla="*/ 2107768 w 6859488"/>
                <a:gd name="connsiteY1" fmla="*/ 1371898 h 13718976"/>
                <a:gd name="connsiteX2" fmla="*/ 4484073 w 6859488"/>
                <a:gd name="connsiteY2" fmla="*/ 0 h 13718976"/>
                <a:gd name="connsiteX3" fmla="*/ 6476500 w 6859488"/>
                <a:gd name="connsiteY3" fmla="*/ 3451085 h 13718976"/>
                <a:gd name="connsiteX4" fmla="*/ 6859488 w 6859488"/>
                <a:gd name="connsiteY4" fmla="*/ 3429744 h 13718976"/>
                <a:gd name="connsiteX5" fmla="*/ 6859488 w 6859488"/>
                <a:gd name="connsiteY5" fmla="*/ 10289232 h 13718976"/>
                <a:gd name="connsiteX6" fmla="*/ 6473578 w 6859488"/>
                <a:gd name="connsiteY6" fmla="*/ 10267510 h 13718976"/>
                <a:gd name="connsiteX7" fmla="*/ 4480897 w 6859488"/>
                <a:gd name="connsiteY7" fmla="*/ 13718976 h 13718976"/>
                <a:gd name="connsiteX8" fmla="*/ 4480897 w 6859488"/>
                <a:gd name="connsiteY8" fmla="*/ 13718976 h 13718976"/>
                <a:gd name="connsiteX9" fmla="*/ 2104720 w 6859488"/>
                <a:gd name="connsiteY9" fmla="*/ 12347078 h 13718976"/>
                <a:gd name="connsiteX10" fmla="*/ 4098290 w 6859488"/>
                <a:gd name="connsiteY10" fmla="*/ 8893961 h 13718976"/>
                <a:gd name="connsiteX11" fmla="*/ 3715429 w 6859488"/>
                <a:gd name="connsiteY11" fmla="*/ 8231386 h 13718976"/>
                <a:gd name="connsiteX12" fmla="*/ 0 w 6859488"/>
                <a:gd name="connsiteY12" fmla="*/ 8231386 h 13718976"/>
                <a:gd name="connsiteX13" fmla="*/ 0 w 6859488"/>
                <a:gd name="connsiteY13" fmla="*/ 5487591 h 13718976"/>
                <a:gd name="connsiteX14" fmla="*/ 3715429 w 6859488"/>
                <a:gd name="connsiteY14" fmla="*/ 5487591 h 13718976"/>
                <a:gd name="connsiteX15" fmla="*/ 4100068 w 6859488"/>
                <a:gd name="connsiteY15" fmla="*/ 4822601 h 13718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859488" h="13718976">
                  <a:moveTo>
                    <a:pt x="4100068" y="4822601"/>
                  </a:moveTo>
                  <a:lnTo>
                    <a:pt x="2107768" y="1371898"/>
                  </a:lnTo>
                  <a:lnTo>
                    <a:pt x="4484073" y="0"/>
                  </a:lnTo>
                  <a:lnTo>
                    <a:pt x="6476500" y="3451085"/>
                  </a:lnTo>
                  <a:cubicBezTo>
                    <a:pt x="6603668" y="3436908"/>
                    <a:pt x="6731533" y="3429782"/>
                    <a:pt x="6859488" y="3429744"/>
                  </a:cubicBezTo>
                  <a:lnTo>
                    <a:pt x="6859488" y="10289232"/>
                  </a:lnTo>
                  <a:cubicBezTo>
                    <a:pt x="6730543" y="10289194"/>
                    <a:pt x="6601711" y="10281941"/>
                    <a:pt x="6473578" y="10267510"/>
                  </a:cubicBezTo>
                  <a:lnTo>
                    <a:pt x="4480897" y="13718976"/>
                  </a:lnTo>
                  <a:lnTo>
                    <a:pt x="4480897" y="13718976"/>
                  </a:lnTo>
                  <a:lnTo>
                    <a:pt x="2104720" y="12347078"/>
                  </a:lnTo>
                  <a:lnTo>
                    <a:pt x="4098290" y="8893961"/>
                  </a:lnTo>
                  <a:cubicBezTo>
                    <a:pt x="3946302" y="8688113"/>
                    <a:pt x="3817877" y="8465866"/>
                    <a:pt x="3715429" y="8231386"/>
                  </a:cubicBezTo>
                  <a:lnTo>
                    <a:pt x="0" y="8231386"/>
                  </a:lnTo>
                  <a:lnTo>
                    <a:pt x="0" y="5487591"/>
                  </a:lnTo>
                  <a:lnTo>
                    <a:pt x="3715429" y="5487591"/>
                  </a:lnTo>
                  <a:cubicBezTo>
                    <a:pt x="3818271" y="5252196"/>
                    <a:pt x="3947305" y="5029123"/>
                    <a:pt x="4100068" y="4822601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7FF82F5F-E28D-4AF4-8B2D-24547E6CF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BEF7A0BB-70C8-4899-BEF5-B61009A36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0969-BABD-41F2-B534-C96D2328CB1A}" type="datetime1">
              <a:rPr lang="nb-NO" smtClean="0"/>
              <a:t>11.09.2025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4DEF32E5-EDBC-42C0-A899-F11A6C938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Bunntekst endres på fanen Sett inn &gt; Topptekst/bunntekst</a:t>
            </a:r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19D459CF-4735-47AB-A147-C5A7240FD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300-6EA6-4657-9829-8E9817A3066F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09619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tekst. Bruk innrykk-knappene eller TAB for å lage punkter i flere nivåer. </a:t>
            </a:r>
            <a:br>
              <a:rPr lang="nb-NO" dirty="0"/>
            </a:br>
            <a:r>
              <a:rPr lang="nb-NO" dirty="0"/>
              <a:t>Flere oppsett finnes på</a:t>
            </a:r>
            <a:r>
              <a:rPr lang="en-US" dirty="0"/>
              <a:t> </a:t>
            </a:r>
            <a:r>
              <a:rPr lang="en-US" dirty="0" err="1"/>
              <a:t>Hjem-fanen</a:t>
            </a:r>
            <a:r>
              <a:rPr lang="en-US" dirty="0"/>
              <a:t> under </a:t>
            </a:r>
            <a:r>
              <a:rPr lang="en-US" dirty="0" err="1"/>
              <a:t>knappene</a:t>
            </a:r>
            <a:r>
              <a:rPr lang="en-US" dirty="0"/>
              <a:t> “</a:t>
            </a:r>
            <a:r>
              <a:rPr lang="en-US" dirty="0" err="1"/>
              <a:t>Nytt</a:t>
            </a:r>
            <a:r>
              <a:rPr lang="en-US" dirty="0"/>
              <a:t> </a:t>
            </a:r>
            <a:r>
              <a:rPr lang="en-US" dirty="0" err="1"/>
              <a:t>lysbilde</a:t>
            </a:r>
            <a:r>
              <a:rPr lang="en-US" dirty="0"/>
              <a:t>” </a:t>
            </a:r>
            <a:r>
              <a:rPr lang="en-US" dirty="0" err="1"/>
              <a:t>og</a:t>
            </a:r>
            <a:r>
              <a:rPr lang="en-US" dirty="0"/>
              <a:t> “</a:t>
            </a:r>
            <a:r>
              <a:rPr lang="en-US" dirty="0" err="1"/>
              <a:t>Oppsett</a:t>
            </a:r>
            <a:r>
              <a:rPr lang="en-US" dirty="0"/>
              <a:t>”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49FDD2B0-FD5A-4FED-AABD-DAC49CCE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dato 10">
            <a:extLst>
              <a:ext uri="{FF2B5EF4-FFF2-40B4-BE49-F238E27FC236}">
                <a16:creationId xmlns:a16="http://schemas.microsoft.com/office/drawing/2014/main" id="{71AEB03C-49C9-4038-A702-E8EE0FE2C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9BDC-1074-4222-AE06-DF2429E68B59}" type="datetime1">
              <a:rPr lang="nb-NO" smtClean="0"/>
              <a:t>11.09.2025</a:t>
            </a:fld>
            <a:endParaRPr lang="nb-NO" dirty="0"/>
          </a:p>
        </p:txBody>
      </p:sp>
      <p:sp>
        <p:nvSpPr>
          <p:cNvPr id="12" name="Plassholder for bunntekst 11">
            <a:extLst>
              <a:ext uri="{FF2B5EF4-FFF2-40B4-BE49-F238E27FC236}">
                <a16:creationId xmlns:a16="http://schemas.microsoft.com/office/drawing/2014/main" id="{FF510649-0510-43EE-A535-1E6E3A63A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Bunntekst endres på fanen Sett inn &gt; Topptekst/bunntekst</a:t>
            </a:r>
            <a:endParaRPr lang="nb-NO" dirty="0"/>
          </a:p>
        </p:txBody>
      </p:sp>
      <p:sp>
        <p:nvSpPr>
          <p:cNvPr id="13" name="Plassholder for lysbildenummer 12">
            <a:extLst>
              <a:ext uri="{FF2B5EF4-FFF2-40B4-BE49-F238E27FC236}">
                <a16:creationId xmlns:a16="http://schemas.microsoft.com/office/drawing/2014/main" id="{AC798CC6-85F1-4935-AD23-28673C01C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300-6EA6-4657-9829-8E9817A3066F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87534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345" y="3981599"/>
            <a:ext cx="7028826" cy="83016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6" name="Plassholder for tekst 14">
            <a:extLst>
              <a:ext uri="{FF2B5EF4-FFF2-40B4-BE49-F238E27FC236}">
                <a16:creationId xmlns:a16="http://schemas.microsoft.com/office/drawing/2014/main" id="{E9230FA0-A588-4012-A4A2-42A4416B55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428243" y="3981600"/>
            <a:ext cx="7028825" cy="83016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C309F04-AB65-42BE-904A-B4B04507F4C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575" y="2558257"/>
            <a:ext cx="7029450" cy="1084482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7000"/>
            </a:lvl1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4" name="Plassholder for tekst 4">
            <a:extLst>
              <a:ext uri="{FF2B5EF4-FFF2-40B4-BE49-F238E27FC236}">
                <a16:creationId xmlns:a16="http://schemas.microsoft.com/office/drawing/2014/main" id="{38A5BCB3-DFBC-4BD9-86EF-50A0A9C4B4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04430" y="2558257"/>
            <a:ext cx="7029450" cy="1084482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7000"/>
            </a:lvl1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7" name="Plassholder for tekst 14">
            <a:extLst>
              <a:ext uri="{FF2B5EF4-FFF2-40B4-BE49-F238E27FC236}">
                <a16:creationId xmlns:a16="http://schemas.microsoft.com/office/drawing/2014/main" id="{5540DAC1-EF9C-4A04-A299-46B10375849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64575" y="3981600"/>
            <a:ext cx="7028825" cy="83016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DDE5D03-D510-4404-BF4A-DF9538AF66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5345" y="2559050"/>
            <a:ext cx="7028826" cy="1084482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Overskrift</a:t>
            </a:r>
          </a:p>
        </p:txBody>
      </p:sp>
      <p:sp>
        <p:nvSpPr>
          <p:cNvPr id="12" name="Plassholder for dato 11">
            <a:extLst>
              <a:ext uri="{FF2B5EF4-FFF2-40B4-BE49-F238E27FC236}">
                <a16:creationId xmlns:a16="http://schemas.microsoft.com/office/drawing/2014/main" id="{BF05A8D9-2000-4F21-99CC-3C2819C94582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1C73F4E8-7BA1-4CC5-9F89-BCA48D850D72}" type="datetime1">
              <a:rPr lang="nb-NO" smtClean="0"/>
              <a:t>11.09.2025</a:t>
            </a:fld>
            <a:endParaRPr lang="nb-NO" dirty="0"/>
          </a:p>
        </p:txBody>
      </p:sp>
      <p:sp>
        <p:nvSpPr>
          <p:cNvPr id="13" name="Plassholder for bunntekst 12">
            <a:extLst>
              <a:ext uri="{FF2B5EF4-FFF2-40B4-BE49-F238E27FC236}">
                <a16:creationId xmlns:a16="http://schemas.microsoft.com/office/drawing/2014/main" id="{CDE6D385-33F8-4D6E-AAB7-C45A9CE5E60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nb-NO"/>
              <a:t>Bunntekst endres på fanen Sett inn &gt; Topptekst/bunntekst</a:t>
            </a:r>
            <a:endParaRPr lang="nb-NO" dirty="0"/>
          </a:p>
        </p:txBody>
      </p:sp>
      <p:sp>
        <p:nvSpPr>
          <p:cNvPr id="15" name="Plassholder for lysbildenummer 14">
            <a:extLst>
              <a:ext uri="{FF2B5EF4-FFF2-40B4-BE49-F238E27FC236}">
                <a16:creationId xmlns:a16="http://schemas.microsoft.com/office/drawing/2014/main" id="{016909E5-4E8C-4B2E-A9C1-EC5D83E58BD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56FC300-6EA6-4657-9829-8E9817A3066F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5139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19827A-1CB1-42DB-87FB-BB4DF6CB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559DBD45-109B-4229-B27A-5EAF78ADD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2EFE-EF48-435D-A09F-F8B444598ACC}" type="datetime1">
              <a:rPr lang="nb-NO" smtClean="0"/>
              <a:t>11.09.2025</a:t>
            </a:fld>
            <a:endParaRPr lang="nb-NO" dirty="0"/>
          </a:p>
        </p:txBody>
      </p:sp>
      <p:sp>
        <p:nvSpPr>
          <p:cNvPr id="11" name="Plassholder for bunntekst 10">
            <a:extLst>
              <a:ext uri="{FF2B5EF4-FFF2-40B4-BE49-F238E27FC236}">
                <a16:creationId xmlns:a16="http://schemas.microsoft.com/office/drawing/2014/main" id="{70FDC7D0-3B61-499D-BDB0-687F70935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Bunntekst endres på fanen Sett inn &gt; Topptekst/bunntekst</a:t>
            </a:r>
            <a:endParaRPr lang="nb-NO" dirty="0"/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786DEB58-9292-44E6-B0CA-421D12109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300-6EA6-4657-9829-8E9817A3066F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417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13F2E90-70AD-4B07-8844-9CC19EF61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64C8-B4DB-4726-9611-67FDCD3587C1}" type="datetime1">
              <a:rPr lang="nb-NO" smtClean="0"/>
              <a:t>11.09.2025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08A1AEDB-AD06-4AD1-8A68-4C55CEE5C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Bunntekst endres på fanen Sett inn &gt; Topptekst/bunntekst</a:t>
            </a:r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95CC6AAF-62C3-4D78-8755-CAE05275E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300-6EA6-4657-9829-8E9817A3066F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67113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grøn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199" y="3412386"/>
            <a:ext cx="15379200" cy="242352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7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pic>
        <p:nvPicPr>
          <p:cNvPr id="9" name="Logo" hidden="1">
            <a:extLst>
              <a:ext uri="{FF2B5EF4-FFF2-40B4-BE49-F238E27FC236}">
                <a16:creationId xmlns:a16="http://schemas.microsoft.com/office/drawing/2014/main" id="{3F926A4D-E83D-43A3-A37C-C084C59067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1314" y="1017010"/>
            <a:ext cx="1714272" cy="692724"/>
          </a:xfrm>
          <a:prstGeom prst="rect">
            <a:avLst/>
          </a:prstGeom>
        </p:spPr>
      </p:pic>
      <p:grpSp>
        <p:nvGrpSpPr>
          <p:cNvPr id="8" name="Liggende form 1">
            <a:extLst>
              <a:ext uri="{FF2B5EF4-FFF2-40B4-BE49-F238E27FC236}">
                <a16:creationId xmlns:a16="http://schemas.microsoft.com/office/drawing/2014/main" id="{A4707B15-42DA-4EFE-BB80-D19E7972D9FD}"/>
              </a:ext>
            </a:extLst>
          </p:cNvPr>
          <p:cNvGrpSpPr/>
          <p:nvPr/>
        </p:nvGrpSpPr>
        <p:grpSpPr>
          <a:xfrm>
            <a:off x="10669023" y="6859305"/>
            <a:ext cx="13713390" cy="6856695"/>
            <a:chOff x="10661652" y="6858000"/>
            <a:chExt cx="13713390" cy="6856695"/>
          </a:xfrm>
        </p:grpSpPr>
        <p:sp>
          <p:nvSpPr>
            <p:cNvPr id="10" name="bakgrunn">
              <a:extLst>
                <a:ext uri="{FF2B5EF4-FFF2-40B4-BE49-F238E27FC236}">
                  <a16:creationId xmlns:a16="http://schemas.microsoft.com/office/drawing/2014/main" id="{F8151C68-EF9E-42A3-81FF-F9942BF676DB}"/>
                </a:ext>
              </a:extLst>
            </p:cNvPr>
            <p:cNvSpPr/>
            <p:nvPr/>
          </p:nvSpPr>
          <p:spPr>
            <a:xfrm>
              <a:off x="10661652" y="6858000"/>
              <a:ext cx="13713390" cy="6856695"/>
            </a:xfrm>
            <a:custGeom>
              <a:avLst/>
              <a:gdLst>
                <a:gd name="connsiteX0" fmla="*/ 0 w 13713390"/>
                <a:gd name="connsiteY0" fmla="*/ 0 h 6856695"/>
                <a:gd name="connsiteX1" fmla="*/ 13713390 w 13713390"/>
                <a:gd name="connsiteY1" fmla="*/ 0 h 6856695"/>
                <a:gd name="connsiteX2" fmla="*/ 13713390 w 13713390"/>
                <a:gd name="connsiteY2" fmla="*/ 6856695 h 6856695"/>
                <a:gd name="connsiteX3" fmla="*/ 0 w 13713390"/>
                <a:gd name="connsiteY3" fmla="*/ 6856695 h 6856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3390" h="6856695">
                  <a:moveTo>
                    <a:pt x="0" y="0"/>
                  </a:moveTo>
                  <a:lnTo>
                    <a:pt x="13713390" y="0"/>
                  </a:lnTo>
                  <a:lnTo>
                    <a:pt x="13713390" y="6856695"/>
                  </a:lnTo>
                  <a:lnTo>
                    <a:pt x="0" y="6856695"/>
                  </a:lnTo>
                  <a:close/>
                </a:path>
              </a:pathLst>
            </a:custGeom>
            <a:solidFill>
              <a:schemeClr val="accent2"/>
            </a:solidFill>
            <a:ln w="12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1" name="forgrunn">
              <a:extLst>
                <a:ext uri="{FF2B5EF4-FFF2-40B4-BE49-F238E27FC236}">
                  <a16:creationId xmlns:a16="http://schemas.microsoft.com/office/drawing/2014/main" id="{0D074997-3808-4F94-8E27-E4DEBC1BAD19}"/>
                </a:ext>
              </a:extLst>
            </p:cNvPr>
            <p:cNvSpPr/>
            <p:nvPr/>
          </p:nvSpPr>
          <p:spPr>
            <a:xfrm>
              <a:off x="10661652" y="6858000"/>
              <a:ext cx="13713390" cy="6856695"/>
            </a:xfrm>
            <a:custGeom>
              <a:avLst/>
              <a:gdLst>
                <a:gd name="connsiteX0" fmla="*/ 10285042 w 13713390"/>
                <a:gd name="connsiteY0" fmla="*/ 4199218 h 6856695"/>
                <a:gd name="connsiteX1" fmla="*/ 5485356 w 13713390"/>
                <a:gd name="connsiteY1" fmla="*/ 1371339 h 6856695"/>
                <a:gd name="connsiteX2" fmla="*/ 5485356 w 13713390"/>
                <a:gd name="connsiteY2" fmla="*/ 0 h 6856695"/>
                <a:gd name="connsiteX3" fmla="*/ 2742678 w 13713390"/>
                <a:gd name="connsiteY3" fmla="*/ 0 h 6856695"/>
                <a:gd name="connsiteX4" fmla="*/ 2742678 w 13713390"/>
                <a:gd name="connsiteY4" fmla="*/ 2105259 h 6856695"/>
                <a:gd name="connsiteX5" fmla="*/ 0 w 13713390"/>
                <a:gd name="connsiteY5" fmla="*/ 6856695 h 6856695"/>
                <a:gd name="connsiteX6" fmla="*/ 13713390 w 13713390"/>
                <a:gd name="connsiteY6" fmla="*/ 6856695 h 6856695"/>
                <a:gd name="connsiteX7" fmla="*/ 13713390 w 13713390"/>
                <a:gd name="connsiteY7" fmla="*/ 1544153 h 6856695"/>
                <a:gd name="connsiteX8" fmla="*/ 10285042 w 13713390"/>
                <a:gd name="connsiteY8" fmla="*/ 4199218 h 6856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13390" h="6856695">
                  <a:moveTo>
                    <a:pt x="10285042" y="4199218"/>
                  </a:moveTo>
                  <a:cubicBezTo>
                    <a:pt x="9349358" y="2512852"/>
                    <a:pt x="7550745" y="1371339"/>
                    <a:pt x="5485356" y="1371339"/>
                  </a:cubicBezTo>
                  <a:lnTo>
                    <a:pt x="5485356" y="0"/>
                  </a:lnTo>
                  <a:lnTo>
                    <a:pt x="2742678" y="0"/>
                  </a:lnTo>
                  <a:lnTo>
                    <a:pt x="2742678" y="2105259"/>
                  </a:lnTo>
                  <a:cubicBezTo>
                    <a:pt x="1103166" y="3053769"/>
                    <a:pt x="0" y="4826352"/>
                    <a:pt x="0" y="6856695"/>
                  </a:cubicBezTo>
                  <a:lnTo>
                    <a:pt x="13713390" y="6856695"/>
                  </a:lnTo>
                  <a:lnTo>
                    <a:pt x="13713390" y="1544153"/>
                  </a:lnTo>
                  <a:cubicBezTo>
                    <a:pt x="12240470" y="1923430"/>
                    <a:pt x="11006265" y="2899493"/>
                    <a:pt x="10285042" y="4199218"/>
                  </a:cubicBezTo>
                  <a:close/>
                </a:path>
              </a:pathLst>
            </a:custGeom>
            <a:solidFill>
              <a:schemeClr val="accent3"/>
            </a:solidFill>
            <a:ln w="12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E4FF77EE-3490-440C-A3CD-A11542FDF4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6859305"/>
            <a:ext cx="10682288" cy="6856695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/>
        </p:spPr>
        <p:txBody>
          <a:bodyPr tIns="1620000" anchor="ctr" anchorCtr="1">
            <a:normAutofit/>
          </a:bodyPr>
          <a:lstStyle>
            <a:lvl1pPr marL="0" indent="0">
              <a:buNone/>
              <a:defRPr sz="3000"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C0C0C0"/>
                </a:highlight>
              </a:defRPr>
            </a:lvl1pPr>
          </a:lstStyle>
          <a:p>
            <a:r>
              <a:rPr lang="en-US" dirty="0"/>
              <a:t>Dra inn et </a:t>
            </a:r>
            <a:r>
              <a:rPr lang="en-US" dirty="0" err="1"/>
              <a:t>bilde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trykk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nb-NO" dirty="0"/>
              <a:t> ikonet for å bytte. </a:t>
            </a:r>
            <a:br>
              <a:rPr lang="nb-NO" dirty="0"/>
            </a:br>
            <a:r>
              <a:rPr lang="nb-NO" dirty="0" err="1"/>
              <a:t>Justér</a:t>
            </a:r>
            <a:r>
              <a:rPr lang="nb-NO" dirty="0"/>
              <a:t> utsnitt med Beskjær-funksjonen på Bildeformat-fanen. </a:t>
            </a:r>
            <a:br>
              <a:rPr lang="nb-NO" dirty="0"/>
            </a:br>
            <a:r>
              <a:rPr lang="nb-NO" dirty="0"/>
              <a:t>Denne teksten vises ikke i presentasjonsmodus</a:t>
            </a:r>
          </a:p>
        </p:txBody>
      </p:sp>
    </p:spTree>
    <p:extLst>
      <p:ext uri="{BB962C8B-B14F-4D97-AF65-F5344CB8AC3E}">
        <p14:creationId xmlns:p14="http://schemas.microsoft.com/office/powerpoint/2010/main" val="31475959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k 14">
            <a:extLst>
              <a:ext uri="{FF2B5EF4-FFF2-40B4-BE49-F238E27FC236}">
                <a16:creationId xmlns:a16="http://schemas.microsoft.com/office/drawing/2014/main" id="{3CC62ABC-6F05-4B52-A41F-AF451D41F22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25344" y="1017010"/>
            <a:ext cx="2522218" cy="692724"/>
          </a:xfrm>
          <a:prstGeom prst="rect">
            <a:avLst/>
          </a:prstGeom>
        </p:spPr>
      </p:pic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CCFB0DC5-21B6-45D5-B1DC-1E5BDE119AEC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5344" y="2559050"/>
            <a:ext cx="22531725" cy="10844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344" y="3980259"/>
            <a:ext cx="22531725" cy="8301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Klikk for andre nivå</a:t>
            </a:r>
          </a:p>
          <a:p>
            <a:pPr lvl="2"/>
            <a:r>
              <a:rPr lang="nb-NO" dirty="0"/>
              <a:t>Klikk for 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511" y="12442191"/>
            <a:ext cx="477839" cy="7302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356FC300-6EA6-4657-9829-8E9817A3066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Plassholder for dato 11">
            <a:extLst>
              <a:ext uri="{FF2B5EF4-FFF2-40B4-BE49-F238E27FC236}">
                <a16:creationId xmlns:a16="http://schemas.microsoft.com/office/drawing/2014/main" id="{5F4300FF-D0AD-48FA-AD26-7679CEC8B7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87600" y="12442191"/>
            <a:ext cx="1357200" cy="7302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lang="nb-NO" smtClean="0"/>
            </a:lvl1pPr>
          </a:lstStyle>
          <a:p>
            <a:fld id="{6E0D11EA-6899-458F-81A6-DE6ADDEDB11F}" type="datetime1">
              <a:rPr lang="nb-NO" smtClean="0"/>
              <a:t>11.09.2025</a:t>
            </a:fld>
            <a:endParaRPr lang="nb-NO" dirty="0"/>
          </a:p>
        </p:txBody>
      </p:sp>
      <p:sp>
        <p:nvSpPr>
          <p:cNvPr id="13" name="Plassholder for bunntekst 12">
            <a:extLst>
              <a:ext uri="{FF2B5EF4-FFF2-40B4-BE49-F238E27FC236}">
                <a16:creationId xmlns:a16="http://schemas.microsoft.com/office/drawing/2014/main" id="{9B4E5F6F-A453-47FC-856E-A87FF67CE8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9048" y="12442191"/>
            <a:ext cx="13368227" cy="73025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nb-NO" cap="all" baseline="0"/>
            </a:lvl1pPr>
          </a:lstStyle>
          <a:p>
            <a:r>
              <a:rPr lang="nb-NO" dirty="0"/>
              <a:t>Bunntekst endres på fanen Sett inn &gt; Topptekst/bunntekst</a:t>
            </a:r>
          </a:p>
        </p:txBody>
      </p:sp>
    </p:spTree>
    <p:extLst>
      <p:ext uri="{BB962C8B-B14F-4D97-AF65-F5344CB8AC3E}">
        <p14:creationId xmlns:p14="http://schemas.microsoft.com/office/powerpoint/2010/main" val="190361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2" r:id="rId3"/>
    <p:sldLayoutId id="2147483682" r:id="rId4"/>
    <p:sldLayoutId id="2147483675" r:id="rId5"/>
    <p:sldLayoutId id="2147483676" r:id="rId6"/>
    <p:sldLayoutId id="2147483666" r:id="rId7"/>
    <p:sldLayoutId id="2147483667" r:id="rId8"/>
    <p:sldLayoutId id="2147483677" r:id="rId9"/>
    <p:sldLayoutId id="2147483684" r:id="rId10"/>
    <p:sldLayoutId id="2147483685" r:id="rId11"/>
    <p:sldLayoutId id="2147483680" r:id="rId12"/>
  </p:sldLayoutIdLst>
  <p:hf hdr="0" ftr="0" dt="0"/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7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1828709" rtl="0" eaLnBrk="1" latinLnBrk="0" hangingPunct="1">
        <a:lnSpc>
          <a:spcPts val="5000"/>
        </a:lnSpc>
        <a:spcBef>
          <a:spcPts val="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788400" indent="-284400" algn="l" defTabSz="1828709" rtl="0" eaLnBrk="1" latinLnBrk="0" hangingPunct="1">
        <a:lnSpc>
          <a:spcPts val="5000"/>
        </a:lnSpc>
        <a:spcBef>
          <a:spcPts val="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04000" indent="-284400" algn="l" defTabSz="1828709" rtl="0" eaLnBrk="1" latinLnBrk="0" hangingPunct="1">
        <a:lnSpc>
          <a:spcPts val="5000"/>
        </a:lnSpc>
        <a:spcBef>
          <a:spcPts val="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980000" indent="-284400" algn="l" defTabSz="1828709" rtl="0" eaLnBrk="1" latinLnBrk="0" hangingPunct="1">
        <a:lnSpc>
          <a:spcPts val="5000"/>
        </a:lnSpc>
        <a:spcBef>
          <a:spcPts val="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700000" indent="-284400" algn="l" defTabSz="1828709" rtl="0" eaLnBrk="1" latinLnBrk="0" hangingPunct="1">
        <a:lnSpc>
          <a:spcPts val="5000"/>
        </a:lnSpc>
        <a:spcBef>
          <a:spcPts val="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 userDrawn="1">
          <p15:clr>
            <a:srgbClr val="F26B43"/>
          </p15:clr>
        </p15:guide>
        <p15:guide id="2" pos="640" userDrawn="1">
          <p15:clr>
            <a:srgbClr val="F26B43"/>
          </p15:clr>
        </p15:guide>
        <p15:guide id="3" pos="4958" userDrawn="1">
          <p15:clr>
            <a:srgbClr val="F26B43"/>
          </p15:clr>
        </p15:guide>
        <p15:guide id="4" pos="5519" userDrawn="1">
          <p15:clr>
            <a:srgbClr val="F26B43"/>
          </p15:clr>
        </p15:guide>
        <p15:guide id="5" pos="9838" userDrawn="1">
          <p15:clr>
            <a:srgbClr val="F26B43"/>
          </p15:clr>
        </p15:guide>
        <p15:guide id="6" pos="10399" userDrawn="1">
          <p15:clr>
            <a:srgbClr val="F26B43"/>
          </p15:clr>
        </p15:guide>
        <p15:guide id="7" pos="147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4711463A-0B98-43E9-9149-C62A29B774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6287" y="8549287"/>
            <a:ext cx="15378112" cy="1169552"/>
          </a:xfrm>
        </p:spPr>
        <p:txBody>
          <a:bodyPr/>
          <a:lstStyle/>
          <a:p>
            <a:r>
              <a:rPr lang="nb-NO" sz="4800" dirty="0"/>
              <a:t>Lillestrøm kommune, by- og stedsplanlegging,    Elisabet Frøyland, Jenny Ann Flø, Anders Jørstad</a:t>
            </a:r>
          </a:p>
          <a:p>
            <a:r>
              <a:rPr lang="nb-NO" sz="4800" dirty="0"/>
              <a:t> </a:t>
            </a:r>
          </a:p>
          <a:p>
            <a:r>
              <a:rPr lang="nb-NO" sz="4800" dirty="0"/>
              <a:t>3RW Arkitekter, Tord Bakke</a:t>
            </a:r>
          </a:p>
        </p:txBody>
      </p:sp>
      <p:sp>
        <p:nvSpPr>
          <p:cNvPr id="12" name="Tittel 11">
            <a:extLst>
              <a:ext uri="{FF2B5EF4-FFF2-40B4-BE49-F238E27FC236}">
                <a16:creationId xmlns:a16="http://schemas.microsoft.com/office/drawing/2014/main" id="{A02DDAC5-04D0-469B-AB19-09D9FA6E8F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Områdereguleringsplan for Lillestrøm by nord - medvirkningsrunde 2</a:t>
            </a:r>
          </a:p>
        </p:txBody>
      </p:sp>
    </p:spTree>
    <p:extLst>
      <p:ext uri="{BB962C8B-B14F-4D97-AF65-F5344CB8AC3E}">
        <p14:creationId xmlns:p14="http://schemas.microsoft.com/office/powerpoint/2010/main" val="3487710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3D2C1ECF-4AF1-ECD7-4DAE-2D817F486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nb-NO" dirty="0"/>
          </a:p>
          <a:p>
            <a:pPr lvl="0"/>
            <a:r>
              <a:rPr lang="nb-NO" dirty="0"/>
              <a:t>Forslag til plankonsept – få innspill fra berørte parter for eventuelle siste justeringer </a:t>
            </a:r>
            <a:r>
              <a:rPr lang="nb-NO"/>
              <a:t>før beslutning.</a:t>
            </a:r>
            <a:endParaRPr lang="nb-NO" dirty="0"/>
          </a:p>
          <a:p>
            <a:pPr lvl="0"/>
            <a:endParaRPr lang="nb-NO" dirty="0"/>
          </a:p>
          <a:p>
            <a:pPr marL="0" lvl="0" indent="0">
              <a:buNone/>
            </a:pPr>
            <a:r>
              <a:rPr lang="nb-NO" u="sng" dirty="0"/>
              <a:t>Fremover</a:t>
            </a:r>
          </a:p>
          <a:p>
            <a:pPr lvl="0"/>
            <a:r>
              <a:rPr lang="nb-NO" dirty="0"/>
              <a:t>Grunneierfinansiering av infrastruktur med utarbeidelse av områdemodell.</a:t>
            </a:r>
          </a:p>
          <a:p>
            <a:pPr lvl="0"/>
            <a:r>
              <a:rPr lang="nb-NO" dirty="0"/>
              <a:t>Møte i regionalt planforum – få innspill til plankonseptet.</a:t>
            </a:r>
          </a:p>
          <a:p>
            <a:r>
              <a:rPr lang="nb-NO" dirty="0"/>
              <a:t>Førstegangsbehandling i HMS i starten av 2026.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0A0637DB-9901-FFDF-CE91-739AEF591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Pågående planarbeid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79F381A-879C-E4C5-8A68-85258F6A8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300-6EA6-4657-9829-8E9817A3066F}" type="slidenum">
              <a:rPr lang="nb-NO" smtClean="0"/>
              <a:pPr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7816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D0B184-BD52-BA1F-5E04-05391317C4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Presentasjon av plankonsept           ved Tord Bakke, 3RW Arkitekter</a:t>
            </a:r>
          </a:p>
        </p:txBody>
      </p:sp>
    </p:spTree>
    <p:extLst>
      <p:ext uri="{BB962C8B-B14F-4D97-AF65-F5344CB8AC3E}">
        <p14:creationId xmlns:p14="http://schemas.microsoft.com/office/powerpoint/2010/main" val="2627994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7CF130A0-B0CD-4664-8BD1-942CC37EE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300-6EA6-4657-9829-8E9817A3066F}" type="slidenum">
              <a:rPr lang="nb-NO" smtClean="0"/>
              <a:pPr/>
              <a:t>2</a:t>
            </a:fld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5AAACBC4-DD23-4E48-9018-187B10773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202" y="-14658"/>
            <a:ext cx="11402007" cy="137453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3D7989CA-60A2-909E-C77F-176C25A74D59}"/>
              </a:ext>
            </a:extLst>
          </p:cNvPr>
          <p:cNvSpPr txBox="1"/>
          <p:nvPr/>
        </p:nvSpPr>
        <p:spPr>
          <a:xfrm>
            <a:off x="765109" y="2839511"/>
            <a:ext cx="5281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/>
              <a:t>Områdereguleringsplan for Lillestrøm by nord</a:t>
            </a:r>
          </a:p>
        </p:txBody>
      </p:sp>
    </p:spTree>
    <p:extLst>
      <p:ext uri="{BB962C8B-B14F-4D97-AF65-F5344CB8AC3E}">
        <p14:creationId xmlns:p14="http://schemas.microsoft.com/office/powerpoint/2010/main" val="2866323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3011E337-0F25-003C-2AF6-9541C880A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u="sng" dirty="0"/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Varsel om oppstart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Utarbeidelse av planprogram og fastsetting av dette</a:t>
            </a:r>
          </a:p>
          <a:p>
            <a:pPr marL="514350" indent="-514350">
              <a:buFont typeface="+mj-lt"/>
              <a:buAutoNum type="arabicPeriod"/>
            </a:pPr>
            <a:r>
              <a:rPr lang="nb-NO" b="1" dirty="0"/>
              <a:t>Utrednings- og medvirkningsfase -&gt; Plankonsept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Utarbeidelse av plandokumenter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Førstegangsbehandling med offentlig ettersyn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Ta stilling til/</a:t>
            </a:r>
            <a:r>
              <a:rPr lang="nb-NO" dirty="0" err="1"/>
              <a:t>evt</a:t>
            </a:r>
            <a:r>
              <a:rPr lang="nb-NO" dirty="0"/>
              <a:t> innarbeide bemerkninger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Andregangsbehandling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Vedtak i kommunestyret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err="1"/>
              <a:t>Evt</a:t>
            </a:r>
            <a:r>
              <a:rPr lang="nb-NO" dirty="0"/>
              <a:t> klage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38BE645-E246-66CD-B484-95BCB46CD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 er vi i planprosessen?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3476091-E2D3-0DAF-C9CC-EC1744B6C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300-6EA6-4657-9829-8E9817A3066F}" type="slidenum">
              <a:rPr lang="nb-NO" smtClean="0"/>
              <a:pPr/>
              <a:t>3</a:t>
            </a:fld>
            <a:endParaRPr lang="nb-NO" dirty="0"/>
          </a:p>
        </p:txBody>
      </p:sp>
      <p:pic>
        <p:nvPicPr>
          <p:cNvPr id="5" name="Plassholder for innhold 5" descr="Et bilde som inneholder tekst, håndskrift, Papirprodukt, papir">
            <a:extLst>
              <a:ext uri="{FF2B5EF4-FFF2-40B4-BE49-F238E27FC236}">
                <a16:creationId xmlns:a16="http://schemas.microsoft.com/office/drawing/2014/main" id="{79BCD1F8-CF6F-F42C-7CA7-1F2BDC62F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0" r="2720" b="22758"/>
          <a:stretch/>
        </p:blipFill>
        <p:spPr>
          <a:xfrm rot="16200000">
            <a:off x="13713150" y="2364038"/>
            <a:ext cx="8802370" cy="1184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87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A55CF5-6982-E0FC-FBF6-1E30835205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Hva kom </a:t>
            </a:r>
            <a:r>
              <a:rPr lang="nb-NO"/>
              <a:t>ut av medvirkningsrunde </a:t>
            </a:r>
            <a:r>
              <a:rPr lang="nb-NO" dirty="0"/>
              <a:t>1?</a:t>
            </a:r>
          </a:p>
        </p:txBody>
      </p:sp>
    </p:spTree>
    <p:extLst>
      <p:ext uri="{BB962C8B-B14F-4D97-AF65-F5344CB8AC3E}">
        <p14:creationId xmlns:p14="http://schemas.microsoft.com/office/powerpoint/2010/main" val="365443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73C693EC-988C-F31C-1EC0-FFF20821B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32746" y="4139566"/>
            <a:ext cx="8567602" cy="8302625"/>
          </a:xfr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03740F25-6726-87D9-9828-83680EB8E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Medvirkningsrunde 1 – Kvalitetssirkel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D34B5CF-F551-C9CD-F7FD-059059C97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300-6EA6-4657-9829-8E9817A3066F}" type="slidenum">
              <a:rPr lang="nb-NO" smtClean="0"/>
              <a:pPr/>
              <a:t>5</a:t>
            </a:fld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079EC41-71EC-9BE1-196D-FF823DA19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2066" y="4139566"/>
            <a:ext cx="8069765" cy="8302625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57FD21B1-CD20-DB22-DA26-2F8E5C8CB3CC}"/>
              </a:ext>
            </a:extLst>
          </p:cNvPr>
          <p:cNvSpPr txBox="1"/>
          <p:nvPr/>
        </p:nvSpPr>
        <p:spPr>
          <a:xfrm>
            <a:off x="9865775" y="4139566"/>
            <a:ext cx="27206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3600" dirty="0"/>
              <a:t>Grunneiere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D4C6B88-ACC3-5767-BDAE-9AE5B73884A3}"/>
              </a:ext>
            </a:extLst>
          </p:cNvPr>
          <p:cNvSpPr txBox="1"/>
          <p:nvPr/>
        </p:nvSpPr>
        <p:spPr>
          <a:xfrm>
            <a:off x="20796068" y="3773806"/>
            <a:ext cx="219456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3600" dirty="0"/>
              <a:t>Beboere, naboer, </a:t>
            </a:r>
          </a:p>
          <a:p>
            <a:r>
              <a:rPr lang="nb-NO" sz="3600" dirty="0"/>
              <a:t>andre</a:t>
            </a:r>
          </a:p>
        </p:txBody>
      </p:sp>
    </p:spTree>
    <p:extLst>
      <p:ext uri="{BB962C8B-B14F-4D97-AF65-F5344CB8AC3E}">
        <p14:creationId xmlns:p14="http://schemas.microsoft.com/office/powerpoint/2010/main" val="94428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6F70CD64-2682-8D74-34DA-1AEA95652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Hva vektla de to gruppene berørte i kvalitetssirkelen?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u="sng" dirty="0"/>
              <a:t>Grunneiere</a:t>
            </a:r>
            <a:r>
              <a:rPr lang="nb-NO" dirty="0"/>
              <a:t>: Færre kryss på grønnstruktur og variert uttrykk. Fler på bolig, kvalitet på materialer, handel, byliv, bydelsfellesskap, mobilitet og beliggenhet.</a:t>
            </a:r>
          </a:p>
          <a:p>
            <a:endParaRPr lang="nb-NO" dirty="0"/>
          </a:p>
          <a:p>
            <a:r>
              <a:rPr lang="nb-NO" u="sng" dirty="0"/>
              <a:t>Beboere, naboer, andre</a:t>
            </a:r>
            <a:r>
              <a:rPr lang="nb-NO" dirty="0"/>
              <a:t>: Flere kryss på grønnstruktur, variert uttrykk/høyder, tilgjengelighet også for bil, nabolagsmøteplass.</a:t>
            </a:r>
          </a:p>
          <a:p>
            <a:endParaRPr lang="nb-NO" dirty="0"/>
          </a:p>
          <a:p>
            <a:r>
              <a:rPr lang="nb-NO" dirty="0"/>
              <a:t>Begge: Overvann. 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Viser det kanskje litt forskjellig stillingtagen til </a:t>
            </a:r>
            <a:r>
              <a:rPr lang="nb-NO" dirty="0" err="1"/>
              <a:t>kvalitetsparametrene</a:t>
            </a:r>
            <a:r>
              <a:rPr lang="nb-NO" dirty="0"/>
              <a:t> avhengig av rolle?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1AAA29C-DE84-901C-52B1-11083C000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Medvirkningsrunde 1 – Innspill fra berørte parter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EBBA87B-AE49-F886-311B-133651B6D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300-6EA6-4657-9829-8E9817A3066F}" type="slidenum">
              <a:rPr lang="nb-NO" smtClean="0"/>
              <a:pPr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83693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C39945AE-F076-A686-49B9-2DC927EA8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Hovedpunkter fra diskusjonene i hver gruppe: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0D7949F-0DCC-348C-DAD1-4D661D1D6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300-6EA6-4657-9829-8E9817A3066F}" type="slidenum">
              <a:rPr lang="nb-NO" smtClean="0"/>
              <a:pPr/>
              <a:t>7</a:t>
            </a:fld>
            <a:endParaRPr lang="nb-NO" dirty="0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B42BE03-3B63-9304-33B8-72D56B102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u="sng" dirty="0"/>
              <a:t>Grunneiere: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Stedsidentitet: viktig med riktig navnsetting på bydeler (ikke </a:t>
            </a:r>
            <a:r>
              <a:rPr lang="nb-NO" dirty="0" err="1"/>
              <a:t>Måsan</a:t>
            </a:r>
            <a:r>
              <a:rPr lang="nb-NO" dirty="0"/>
              <a:t>), ta vare på de gode stedene.</a:t>
            </a:r>
          </a:p>
          <a:p>
            <a:endParaRPr lang="nb-NO" dirty="0"/>
          </a:p>
          <a:p>
            <a:r>
              <a:rPr lang="nb-NO" dirty="0"/>
              <a:t>Aldersvennlig samfunn: viktig med møteplasser som dekker mange behov, kvalitet på fellesareal.</a:t>
            </a:r>
          </a:p>
          <a:p>
            <a:endParaRPr lang="nb-NO" dirty="0"/>
          </a:p>
          <a:p>
            <a:r>
              <a:rPr lang="nb-NO" dirty="0"/>
              <a:t>Kobling mot sentrum: Det må gjøres noe med trafikksikkerhet i Storgata, stopp gjennomgangstrafikken, fremkommelighet til eiendommene er for dårlig.</a:t>
            </a:r>
          </a:p>
          <a:p>
            <a:endParaRPr lang="nb-NO" dirty="0"/>
          </a:p>
          <a:p>
            <a:r>
              <a:rPr lang="nb-NO" dirty="0"/>
              <a:t>Utfordringsbildet: Området forfaller, vekst bør gå foran vern i dette området, planområdet må få en oppgradering, må gjøre det interessant å selge (utnyttelsesgrad), må komme i gang med utviklingen!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8311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119D7-BCC9-4F51-6610-112288A29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B9108838-F492-ADFD-5B7A-FEC9A167D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Hovedpunkter fra diskusjonene i hver gruppe: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8E08FE9-03C3-99C4-5AC4-F4BD31B9C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300-6EA6-4657-9829-8E9817A3066F}" type="slidenum">
              <a:rPr lang="nb-NO" smtClean="0"/>
              <a:pPr/>
              <a:t>8</a:t>
            </a:fld>
            <a:endParaRPr lang="nb-NO" dirty="0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1B0F3F89-A2D5-FB90-7AAA-7D48D68F6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u="sng" dirty="0"/>
              <a:t>Beboere, naboer, andre: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Stedsidentitet: Volla = vakkert, ta vare på bevaringsverdige bygninger som ved stasjonen, viktig med grønnstruktur som i Alexander Kiellands gate, Storgata må tilføres kvaliteter.</a:t>
            </a:r>
          </a:p>
          <a:p>
            <a:endParaRPr lang="nb-NO" dirty="0"/>
          </a:p>
          <a:p>
            <a:r>
              <a:rPr lang="nb-NO" dirty="0"/>
              <a:t>Aldersvennlig samfunn: Selvaag pluss, kafe som på Lillestrøm Torv, transportløsninger for eldre, parkering for hjemmesykepleie, nok parkering generelt.</a:t>
            </a:r>
          </a:p>
          <a:p>
            <a:endParaRPr lang="nb-NO" dirty="0"/>
          </a:p>
          <a:p>
            <a:r>
              <a:rPr lang="nb-NO" dirty="0"/>
              <a:t>Kobling mot sentrum: Brøtergata bør forlenges, stenging av gater vil skape mer trafikk andre steder, sikre kollektivtrafikkens fremkommelighet, trafikkproblemer må løses før det bygges mer.</a:t>
            </a:r>
          </a:p>
          <a:p>
            <a:endParaRPr lang="nb-NO" dirty="0"/>
          </a:p>
          <a:p>
            <a:r>
              <a:rPr lang="nb-NO" dirty="0"/>
              <a:t>Utfordringsbildet: mangler teknisk infrastruktur, sats på kvalitet og enhetlig utforming, ny bebyggelse må hensynta eksisterende (nedtrapping), fare for </a:t>
            </a:r>
            <a:r>
              <a:rPr lang="nb-NO" dirty="0" err="1"/>
              <a:t>for</a:t>
            </a:r>
            <a:r>
              <a:rPr lang="nb-NO" dirty="0"/>
              <a:t> lite varierte boliger?</a:t>
            </a:r>
          </a:p>
        </p:txBody>
      </p:sp>
    </p:spTree>
    <p:extLst>
      <p:ext uri="{BB962C8B-B14F-4D97-AF65-F5344CB8AC3E}">
        <p14:creationId xmlns:p14="http://schemas.microsoft.com/office/powerpoint/2010/main" val="2349170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E3066D3C-9B6B-0CF7-8366-4DFB2C2F9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u="sng" dirty="0"/>
              <a:t>Kommunestyrets vedtak 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Bevaringsgrepet som legges til grunn for det videre arbeidet med planforslaget, skal være vern av følgende eiendommer: </a:t>
            </a:r>
          </a:p>
          <a:p>
            <a:pPr lvl="1"/>
            <a:r>
              <a:rPr lang="nb-NO" dirty="0"/>
              <a:t>Lillestrøm videregående skole (1949) med vernekategori 2 </a:t>
            </a:r>
          </a:p>
          <a:p>
            <a:pPr lvl="1"/>
            <a:r>
              <a:rPr lang="nb-NO" dirty="0"/>
              <a:t>Nannestadgata 1 (1954) med vernekategori 3, samt </a:t>
            </a:r>
            <a:r>
              <a:rPr lang="nb-NO" dirty="0" err="1"/>
              <a:t>Romeriksgata</a:t>
            </a:r>
            <a:r>
              <a:rPr lang="nb-NO" dirty="0"/>
              <a:t> 24 og 25. 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Det skal i planforslaget vurderes om byggene i ovennevnte kulepunkt 2 kan samlokaliseres på egnet areal innenfor planområdet. 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Det legges til grunn at volum for utbygging som inngår i planområdet, herunder byggehøyder og utforming av bebyggelse, kan økes noe utover det som så langt er presentert i mulighetsstudie og planprogram. Dette blir å avklare nærmere ved 1. gangs behandling av planforslaget. 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Lillestrøm kommune er positive til å få vurdert en flerbrukshall i samarbeid med Akershus fylkeskommune slik fylkeskommunen har gitt innspill på i nærheten av Lillestrøm videregående skole.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3E8817B9-827D-1AFD-FCB1-A65F3F052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Sak 75/25 Midtveissak - Prinsipielle valg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98295F7-809A-E285-6A5F-14E2A6CF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300-6EA6-4657-9829-8E9817A3066F}" type="slidenum">
              <a:rPr lang="nb-NO" smtClean="0"/>
              <a:pPr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39961358"/>
      </p:ext>
    </p:extLst>
  </p:cSld>
  <p:clrMapOvr>
    <a:masterClrMapping/>
  </p:clrMapOvr>
</p:sld>
</file>

<file path=ppt/theme/theme1.xml><?xml version="1.0" encoding="utf-8"?>
<a:theme xmlns:a="http://schemas.openxmlformats.org/drawingml/2006/main" name="Lillestrøm kommune">
  <a:themeElements>
    <a:clrScheme name="Lillestrøm kommune">
      <a:dk1>
        <a:srgbClr val="233264"/>
      </a:dk1>
      <a:lt1>
        <a:srgbClr val="FFFFFF"/>
      </a:lt1>
      <a:dk2>
        <a:srgbClr val="000000"/>
      </a:dk2>
      <a:lt2>
        <a:srgbClr val="FAD2E6"/>
      </a:lt2>
      <a:accent1>
        <a:srgbClr val="3C78B4"/>
      </a:accent1>
      <a:accent2>
        <a:srgbClr val="233264"/>
      </a:accent2>
      <a:accent3>
        <a:srgbClr val="F07850"/>
      </a:accent3>
      <a:accent4>
        <a:srgbClr val="F0C8A0"/>
      </a:accent4>
      <a:accent5>
        <a:srgbClr val="FAD2E6"/>
      </a:accent5>
      <a:accent6>
        <a:srgbClr val="A0D2B4"/>
      </a:accent6>
      <a:hlink>
        <a:srgbClr val="3C78B4"/>
      </a:hlink>
      <a:folHlink>
        <a:srgbClr val="868686"/>
      </a:folHlink>
    </a:clrScheme>
    <a:fontScheme name="Arial-si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3" id="{86BF6FAD-53D4-4A07-BA52-833D979C6A1E}" vid="{DB186881-B8A4-4B57-B2B5-84017137D70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CCD102C2C1BF1469843A6AAB7827FEF" ma:contentTypeVersion="17" ma:contentTypeDescription="Opprett et nytt dokument." ma:contentTypeScope="" ma:versionID="0d3a762bc225809a1d31632a9f7d101e">
  <xsd:schema xmlns:xsd="http://www.w3.org/2001/XMLSchema" xmlns:xs="http://www.w3.org/2001/XMLSchema" xmlns:p="http://schemas.microsoft.com/office/2006/metadata/properties" xmlns:ns2="6be15cf1-c81f-47ed-a512-606bbb560aad" xmlns:ns3="8f520215-2fcc-4f77-acf0-a122ca94512d" targetNamespace="http://schemas.microsoft.com/office/2006/metadata/properties" ma:root="true" ma:fieldsID="ec6da13053ba751fa30b12cbbb377aae" ns2:_="" ns3:_="">
    <xsd:import namespace="6be15cf1-c81f-47ed-a512-606bbb560aad"/>
    <xsd:import namespace="8f520215-2fcc-4f77-acf0-a122ca9451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e15cf1-c81f-47ed-a512-606bbb560a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demerkelapper" ma:readOnly="false" ma:fieldId="{5cf76f15-5ced-4ddc-b409-7134ff3c332f}" ma:taxonomyMulti="true" ma:sspId="cd6fb8e6-e2dc-4be5-be9e-15d3ad23c7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520215-2fcc-4f77-acf0-a122ca94512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6aa1a31-d6b6-49b2-84b6-fa506f22eb94}" ma:internalName="TaxCatchAll" ma:showField="CatchAllData" ma:web="8f520215-2fcc-4f77-acf0-a122ca9451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be15cf1-c81f-47ed-a512-606bbb560aad">
      <Terms xmlns="http://schemas.microsoft.com/office/infopath/2007/PartnerControls"/>
    </lcf76f155ced4ddcb4097134ff3c332f>
    <TaxCatchAll xmlns="8f520215-2fcc-4f77-acf0-a122ca94512d" xsi:nil="true"/>
  </documentManagement>
</p:properties>
</file>

<file path=customXml/itemProps1.xml><?xml version="1.0" encoding="utf-8"?>
<ds:datastoreItem xmlns:ds="http://schemas.openxmlformats.org/officeDocument/2006/customXml" ds:itemID="{C85DFC6D-388E-4FD6-9AD8-D6172FE01D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3BD6EF-62DE-4FAD-A450-5B13B9A089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e15cf1-c81f-47ed-a512-606bbb560aad"/>
    <ds:schemaRef ds:uri="8f520215-2fcc-4f77-acf0-a122ca9451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298B54-829F-4241-AD22-BF6FDA45B60A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8f520215-2fcc-4f77-acf0-a122ca94512d"/>
    <ds:schemaRef ds:uri="6be15cf1-c81f-47ed-a512-606bbb560aa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Lillestrøm kommune – standard mal</Template>
  <TotalTime>2013</TotalTime>
  <Words>612</Words>
  <Application>Microsoft Office PowerPoint</Application>
  <PresentationFormat>Egendefinert</PresentationFormat>
  <Paragraphs>79</Paragraphs>
  <Slides>11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4" baseType="lpstr">
      <vt:lpstr>Arial</vt:lpstr>
      <vt:lpstr>Calibri</vt:lpstr>
      <vt:lpstr>Lillestrøm kommune</vt:lpstr>
      <vt:lpstr>Områdereguleringsplan for Lillestrøm by nord - medvirkningsrunde 2</vt:lpstr>
      <vt:lpstr>PowerPoint-presentasjon</vt:lpstr>
      <vt:lpstr>Hvor er vi i planprosessen?</vt:lpstr>
      <vt:lpstr>Hva kom ut av medvirkningsrunde 1?</vt:lpstr>
      <vt:lpstr>Medvirkningsrunde 1 – Kvalitetssirkel</vt:lpstr>
      <vt:lpstr>Medvirkningsrunde 1 – Innspill fra berørte parter</vt:lpstr>
      <vt:lpstr>Hovedpunkter fra diskusjonene i hver gruppe:</vt:lpstr>
      <vt:lpstr>Hovedpunkter fra diskusjonene i hver gruppe:</vt:lpstr>
      <vt:lpstr>Sak 75/25 Midtveissak - Prinsipielle valg</vt:lpstr>
      <vt:lpstr>Pågående planarbeid</vt:lpstr>
      <vt:lpstr>Presentasjon av plankonsept           ved Tord Bakke, 3RW Arkitekter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Åpent informasjonsmøte om områdereguleringsplan for Strømmen Øst i Lillestrøm rådhus, onsdag 24. juni 2020</dc:title>
  <dc:creator>Anders Jørstad</dc:creator>
  <cp:lastModifiedBy>Anders Jørstad</cp:lastModifiedBy>
  <cp:revision>2</cp:revision>
  <dcterms:created xsi:type="dcterms:W3CDTF">2020-06-15T13:48:43Z</dcterms:created>
  <dcterms:modified xsi:type="dcterms:W3CDTF">2025-09-11T11:46:11Z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0x0101007CCD102C2C1BF1469843A6AAB7827FEF</vt:lpwstr>
  </property>
  <property fmtid="{D5CDD505-2E9C-101B-9397-08002B2CF9AE}" pid="3" name="MediaServiceImageTags">
    <vt:lpwstr/>
  </property>
</Properties>
</file>