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60" r:id="rId5"/>
    <p:sldId id="304" r:id="rId6"/>
    <p:sldId id="305" r:id="rId7"/>
    <p:sldId id="306" r:id="rId8"/>
    <p:sldId id="307" r:id="rId9"/>
    <p:sldId id="308" r:id="rId10"/>
    <p:sldId id="311" r:id="rId11"/>
    <p:sldId id="310" r:id="rId12"/>
  </p:sldIdLst>
  <p:sldSz cx="24382413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7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78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898F3D-00A7-458E-977B-E0D73B44F204}" v="16" dt="2024-05-23T06:27:40.598"/>
    <p1510:client id="{9450C7A0-A526-4C6C-A2FD-1D03450AD031}" v="18" dt="2024-05-23T05:53:26.061"/>
    <p1510:client id="{D544CEE2-4ABB-45A4-BFA1-A911DA59AA63}" v="505" dt="2024-05-22T11:52:52.298"/>
    <p1510:client id="{F9BC4495-CDE1-431F-8BEC-92A34F9C9802}" v="10" dt="2024-05-23T13:51:14.2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1470" y="546"/>
      </p:cViewPr>
      <p:guideLst>
        <p:guide orient="horz" pos="4320"/>
        <p:guide pos="767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jersti Mikalsen" userId="S::kjmi01@lillestrom.kommune.no::11ea5daa-5a98-4443-a530-6a0f2249f2c7" providerId="AD" clId="Web-{9450C7A0-A526-4C6C-A2FD-1D03450AD031}"/>
    <pc:docChg chg="modSld">
      <pc:chgData name="Kjersti Mikalsen" userId="S::kjmi01@lillestrom.kommune.no::11ea5daa-5a98-4443-a530-6a0f2249f2c7" providerId="AD" clId="Web-{9450C7A0-A526-4C6C-A2FD-1D03450AD031}" dt="2024-05-23T05:53:26.061" v="17" actId="20577"/>
      <pc:docMkLst>
        <pc:docMk/>
      </pc:docMkLst>
      <pc:sldChg chg="modSp">
        <pc:chgData name="Kjersti Mikalsen" userId="S::kjmi01@lillestrom.kommune.no::11ea5daa-5a98-4443-a530-6a0f2249f2c7" providerId="AD" clId="Web-{9450C7A0-A526-4C6C-A2FD-1D03450AD031}" dt="2024-05-23T05:53:26.061" v="17" actId="20577"/>
        <pc:sldMkLst>
          <pc:docMk/>
          <pc:sldMk cId="2081564968" sldId="305"/>
        </pc:sldMkLst>
        <pc:spChg chg="mod">
          <ac:chgData name="Kjersti Mikalsen" userId="S::kjmi01@lillestrom.kommune.no::11ea5daa-5a98-4443-a530-6a0f2249f2c7" providerId="AD" clId="Web-{9450C7A0-A526-4C6C-A2FD-1D03450AD031}" dt="2024-05-23T05:53:26.061" v="17" actId="20577"/>
          <ac:spMkLst>
            <pc:docMk/>
            <pc:sldMk cId="2081564968" sldId="305"/>
            <ac:spMk id="8" creationId="{C4C63CF0-B45C-8D1B-B6FE-B887D6F2EE4C}"/>
          </ac:spMkLst>
        </pc:spChg>
      </pc:sldChg>
    </pc:docChg>
  </pc:docChgLst>
  <pc:docChgLst>
    <pc:chgData name="Kjersti Mikalsen" userId="11ea5daa-5a98-4443-a530-6a0f2249f2c7" providerId="ADAL" clId="{0186109F-9CDD-4C4A-A600-07D07E867F48}"/>
    <pc:docChg chg="custSel addSld delSld modSld">
      <pc:chgData name="Kjersti Mikalsen" userId="11ea5daa-5a98-4443-a530-6a0f2249f2c7" providerId="ADAL" clId="{0186109F-9CDD-4C4A-A600-07D07E867F48}" dt="2024-05-22T07:50:02.190" v="1034" actId="14100"/>
      <pc:docMkLst>
        <pc:docMk/>
      </pc:docMkLst>
      <pc:sldChg chg="delSp modSp mod modClrScheme chgLayout">
        <pc:chgData name="Kjersti Mikalsen" userId="11ea5daa-5a98-4443-a530-6a0f2249f2c7" providerId="ADAL" clId="{0186109F-9CDD-4C4A-A600-07D07E867F48}" dt="2024-05-21T12:28:09.400" v="153" actId="27636"/>
        <pc:sldMkLst>
          <pc:docMk/>
          <pc:sldMk cId="3487710257" sldId="260"/>
        </pc:sldMkLst>
        <pc:spChg chg="mod">
          <ac:chgData name="Kjersti Mikalsen" userId="11ea5daa-5a98-4443-a530-6a0f2249f2c7" providerId="ADAL" clId="{0186109F-9CDD-4C4A-A600-07D07E867F48}" dt="2024-05-21T12:28:09.400" v="153" actId="27636"/>
          <ac:spMkLst>
            <pc:docMk/>
            <pc:sldMk cId="3487710257" sldId="260"/>
            <ac:spMk id="12" creationId="{A02DDAC5-04D0-469B-AB19-09D9FA6E8F36}"/>
          </ac:spMkLst>
        </pc:spChg>
        <pc:picChg chg="del">
          <ac:chgData name="Kjersti Mikalsen" userId="11ea5daa-5a98-4443-a530-6a0f2249f2c7" providerId="ADAL" clId="{0186109F-9CDD-4C4A-A600-07D07E867F48}" dt="2024-05-21T12:17:38.001" v="23" actId="478"/>
          <ac:picMkLst>
            <pc:docMk/>
            <pc:sldMk cId="3487710257" sldId="260"/>
            <ac:picMk id="5" creationId="{9E7EB130-0CE6-4430-8B23-32982088635E}"/>
          </ac:picMkLst>
        </pc:picChg>
        <pc:picChg chg="del">
          <ac:chgData name="Kjersti Mikalsen" userId="11ea5daa-5a98-4443-a530-6a0f2249f2c7" providerId="ADAL" clId="{0186109F-9CDD-4C4A-A600-07D07E867F48}" dt="2024-05-21T12:17:38.631" v="24" actId="478"/>
          <ac:picMkLst>
            <pc:docMk/>
            <pc:sldMk cId="3487710257" sldId="260"/>
            <ac:picMk id="7" creationId="{DABE0FA9-FE37-44CA-B59A-8D82495A4E2D}"/>
          </ac:picMkLst>
        </pc:picChg>
        <pc:picChg chg="del">
          <ac:chgData name="Kjersti Mikalsen" userId="11ea5daa-5a98-4443-a530-6a0f2249f2c7" providerId="ADAL" clId="{0186109F-9CDD-4C4A-A600-07D07E867F48}" dt="2024-05-21T12:17:36.781" v="21" actId="478"/>
          <ac:picMkLst>
            <pc:docMk/>
            <pc:sldMk cId="3487710257" sldId="260"/>
            <ac:picMk id="9" creationId="{A6C9AD51-B49C-40FB-9C1A-8BF33E108497}"/>
          </ac:picMkLst>
        </pc:picChg>
        <pc:picChg chg="del">
          <ac:chgData name="Kjersti Mikalsen" userId="11ea5daa-5a98-4443-a530-6a0f2249f2c7" providerId="ADAL" clId="{0186109F-9CDD-4C4A-A600-07D07E867F48}" dt="2024-05-21T12:17:37.501" v="22" actId="478"/>
          <ac:picMkLst>
            <pc:docMk/>
            <pc:sldMk cId="3487710257" sldId="260"/>
            <ac:picMk id="14" creationId="{B414EA9D-78BF-46A4-AF33-02DA5071A91D}"/>
          </ac:picMkLst>
        </pc:picChg>
        <pc:picChg chg="del">
          <ac:chgData name="Kjersti Mikalsen" userId="11ea5daa-5a98-4443-a530-6a0f2249f2c7" providerId="ADAL" clId="{0186109F-9CDD-4C4A-A600-07D07E867F48}" dt="2024-05-21T12:17:39.243" v="25" actId="478"/>
          <ac:picMkLst>
            <pc:docMk/>
            <pc:sldMk cId="3487710257" sldId="260"/>
            <ac:picMk id="22" creationId="{A153BD9E-A643-4979-AC08-D7FAB97DFDB8}"/>
          </ac:picMkLst>
        </pc:picChg>
      </pc:sldChg>
      <pc:sldChg chg="del">
        <pc:chgData name="Kjersti Mikalsen" userId="11ea5daa-5a98-4443-a530-6a0f2249f2c7" providerId="ADAL" clId="{0186109F-9CDD-4C4A-A600-07D07E867F48}" dt="2024-05-21T12:27:57.506" v="151" actId="2696"/>
        <pc:sldMkLst>
          <pc:docMk/>
          <pc:sldMk cId="1210981470" sldId="300"/>
        </pc:sldMkLst>
      </pc:sldChg>
      <pc:sldChg chg="del">
        <pc:chgData name="Kjersti Mikalsen" userId="11ea5daa-5a98-4443-a530-6a0f2249f2c7" providerId="ADAL" clId="{0186109F-9CDD-4C4A-A600-07D07E867F48}" dt="2024-05-21T12:27:51.118" v="150" actId="2696"/>
        <pc:sldMkLst>
          <pc:docMk/>
          <pc:sldMk cId="1483138846" sldId="302"/>
        </pc:sldMkLst>
      </pc:sldChg>
      <pc:sldChg chg="del">
        <pc:chgData name="Kjersti Mikalsen" userId="11ea5daa-5a98-4443-a530-6a0f2249f2c7" providerId="ADAL" clId="{0186109F-9CDD-4C4A-A600-07D07E867F48}" dt="2024-05-21T12:27:48.908" v="149" actId="2696"/>
        <pc:sldMkLst>
          <pc:docMk/>
          <pc:sldMk cId="4092032509" sldId="303"/>
        </pc:sldMkLst>
      </pc:sldChg>
      <pc:sldChg chg="modSp new mod">
        <pc:chgData name="Kjersti Mikalsen" userId="11ea5daa-5a98-4443-a530-6a0f2249f2c7" providerId="ADAL" clId="{0186109F-9CDD-4C4A-A600-07D07E867F48}" dt="2024-05-21T12:27:40.077" v="148" actId="20577"/>
        <pc:sldMkLst>
          <pc:docMk/>
          <pc:sldMk cId="2756672734" sldId="304"/>
        </pc:sldMkLst>
        <pc:spChg chg="mod">
          <ac:chgData name="Kjersti Mikalsen" userId="11ea5daa-5a98-4443-a530-6a0f2249f2c7" providerId="ADAL" clId="{0186109F-9CDD-4C4A-A600-07D07E867F48}" dt="2024-05-21T12:27:36.416" v="147" actId="20577"/>
          <ac:spMkLst>
            <pc:docMk/>
            <pc:sldMk cId="2756672734" sldId="304"/>
            <ac:spMk id="2" creationId="{C532AD5C-0429-FAF2-E938-A57083061FB9}"/>
          </ac:spMkLst>
        </pc:spChg>
        <pc:spChg chg="mod">
          <ac:chgData name="Kjersti Mikalsen" userId="11ea5daa-5a98-4443-a530-6a0f2249f2c7" providerId="ADAL" clId="{0186109F-9CDD-4C4A-A600-07D07E867F48}" dt="2024-05-21T12:27:40.077" v="148" actId="20577"/>
          <ac:spMkLst>
            <pc:docMk/>
            <pc:sldMk cId="2756672734" sldId="304"/>
            <ac:spMk id="3" creationId="{DF309E49-7D87-9C8E-6451-A95447F81DDD}"/>
          </ac:spMkLst>
        </pc:spChg>
      </pc:sldChg>
      <pc:sldChg chg="del">
        <pc:chgData name="Kjersti Mikalsen" userId="11ea5daa-5a98-4443-a530-6a0f2249f2c7" providerId="ADAL" clId="{0186109F-9CDD-4C4A-A600-07D07E867F48}" dt="2024-05-21T12:17:18.967" v="2" actId="2696"/>
        <pc:sldMkLst>
          <pc:docMk/>
          <pc:sldMk cId="488264002" sldId="305"/>
        </pc:sldMkLst>
      </pc:sldChg>
      <pc:sldChg chg="addSp delSp modSp new mod modClrScheme chgLayout">
        <pc:chgData name="Kjersti Mikalsen" userId="11ea5daa-5a98-4443-a530-6a0f2249f2c7" providerId="ADAL" clId="{0186109F-9CDD-4C4A-A600-07D07E867F48}" dt="2024-05-21T12:45:39.479" v="794" actId="20577"/>
        <pc:sldMkLst>
          <pc:docMk/>
          <pc:sldMk cId="2081564968" sldId="305"/>
        </pc:sldMkLst>
        <pc:spChg chg="del">
          <ac:chgData name="Kjersti Mikalsen" userId="11ea5daa-5a98-4443-a530-6a0f2249f2c7" providerId="ADAL" clId="{0186109F-9CDD-4C4A-A600-07D07E867F48}" dt="2024-05-21T12:28:34.702" v="155" actId="26606"/>
          <ac:spMkLst>
            <pc:docMk/>
            <pc:sldMk cId="2081564968" sldId="305"/>
            <ac:spMk id="2" creationId="{47F5A08F-C8ED-33F7-C14C-59D2F49AC2C6}"/>
          </ac:spMkLst>
        </pc:spChg>
        <pc:spChg chg="del">
          <ac:chgData name="Kjersti Mikalsen" userId="11ea5daa-5a98-4443-a530-6a0f2249f2c7" providerId="ADAL" clId="{0186109F-9CDD-4C4A-A600-07D07E867F48}" dt="2024-05-21T12:28:34.702" v="155" actId="26606"/>
          <ac:spMkLst>
            <pc:docMk/>
            <pc:sldMk cId="2081564968" sldId="305"/>
            <ac:spMk id="3" creationId="{01BD0954-429F-4EC2-2D8E-AA5C222234FE}"/>
          </ac:spMkLst>
        </pc:spChg>
        <pc:spChg chg="add mod">
          <ac:chgData name="Kjersti Mikalsen" userId="11ea5daa-5a98-4443-a530-6a0f2249f2c7" providerId="ADAL" clId="{0186109F-9CDD-4C4A-A600-07D07E867F48}" dt="2024-05-21T12:45:39.479" v="794" actId="20577"/>
          <ac:spMkLst>
            <pc:docMk/>
            <pc:sldMk cId="2081564968" sldId="305"/>
            <ac:spMk id="8" creationId="{C4C63CF0-B45C-8D1B-B6FE-B887D6F2EE4C}"/>
          </ac:spMkLst>
        </pc:spChg>
        <pc:spChg chg="add mod">
          <ac:chgData name="Kjersti Mikalsen" userId="11ea5daa-5a98-4443-a530-6a0f2249f2c7" providerId="ADAL" clId="{0186109F-9CDD-4C4A-A600-07D07E867F48}" dt="2024-05-21T12:28:44.933" v="187" actId="20577"/>
          <ac:spMkLst>
            <pc:docMk/>
            <pc:sldMk cId="2081564968" sldId="305"/>
            <ac:spMk id="10" creationId="{62165C27-AA58-3871-CD7E-38393CFC8567}"/>
          </ac:spMkLst>
        </pc:spChg>
        <pc:spChg chg="add mod">
          <ac:chgData name="Kjersti Mikalsen" userId="11ea5daa-5a98-4443-a530-6a0f2249f2c7" providerId="ADAL" clId="{0186109F-9CDD-4C4A-A600-07D07E867F48}" dt="2024-05-21T12:44:31.455" v="758" actId="20577"/>
          <ac:spMkLst>
            <pc:docMk/>
            <pc:sldMk cId="2081564968" sldId="305"/>
            <ac:spMk id="12" creationId="{B66523D5-0661-BDF9-2DAA-5D4142CDDD4A}"/>
          </ac:spMkLst>
        </pc:spChg>
        <pc:spChg chg="add mod">
          <ac:chgData name="Kjersti Mikalsen" userId="11ea5daa-5a98-4443-a530-6a0f2249f2c7" providerId="ADAL" clId="{0186109F-9CDD-4C4A-A600-07D07E867F48}" dt="2024-05-21T12:44:23.608" v="748" actId="20577"/>
          <ac:spMkLst>
            <pc:docMk/>
            <pc:sldMk cId="2081564968" sldId="305"/>
            <ac:spMk id="14" creationId="{79E0B896-37CC-159D-A429-FEB321122D9B}"/>
          </ac:spMkLst>
        </pc:spChg>
        <pc:spChg chg="add mod">
          <ac:chgData name="Kjersti Mikalsen" userId="11ea5daa-5a98-4443-a530-6a0f2249f2c7" providerId="ADAL" clId="{0186109F-9CDD-4C4A-A600-07D07E867F48}" dt="2024-05-21T12:28:34.702" v="155" actId="26606"/>
          <ac:spMkLst>
            <pc:docMk/>
            <pc:sldMk cId="2081564968" sldId="305"/>
            <ac:spMk id="16" creationId="{14BC451E-B00C-17A1-17B8-72F8BC4E2206}"/>
          </ac:spMkLst>
        </pc:spChg>
      </pc:sldChg>
      <pc:sldChg chg="modSp new mod">
        <pc:chgData name="Kjersti Mikalsen" userId="11ea5daa-5a98-4443-a530-6a0f2249f2c7" providerId="ADAL" clId="{0186109F-9CDD-4C4A-A600-07D07E867F48}" dt="2024-05-22T07:50:02.190" v="1034" actId="14100"/>
        <pc:sldMkLst>
          <pc:docMk/>
          <pc:sldMk cId="3659090" sldId="306"/>
        </pc:sldMkLst>
        <pc:spChg chg="mod">
          <ac:chgData name="Kjersti Mikalsen" userId="11ea5daa-5a98-4443-a530-6a0f2249f2c7" providerId="ADAL" clId="{0186109F-9CDD-4C4A-A600-07D07E867F48}" dt="2024-05-22T07:50:02.190" v="1034" actId="14100"/>
          <ac:spMkLst>
            <pc:docMk/>
            <pc:sldMk cId="3659090" sldId="306"/>
            <ac:spMk id="2" creationId="{6A4163CD-0925-0A87-FAB8-127CE777D326}"/>
          </ac:spMkLst>
        </pc:spChg>
        <pc:spChg chg="mod">
          <ac:chgData name="Kjersti Mikalsen" userId="11ea5daa-5a98-4443-a530-6a0f2249f2c7" providerId="ADAL" clId="{0186109F-9CDD-4C4A-A600-07D07E867F48}" dt="2024-05-21T12:42:41.025" v="626" actId="20577"/>
          <ac:spMkLst>
            <pc:docMk/>
            <pc:sldMk cId="3659090" sldId="306"/>
            <ac:spMk id="3" creationId="{EAC303B4-18C4-17A4-3F69-B422263201BF}"/>
          </ac:spMkLst>
        </pc:spChg>
        <pc:spChg chg="mod">
          <ac:chgData name="Kjersti Mikalsen" userId="11ea5daa-5a98-4443-a530-6a0f2249f2c7" providerId="ADAL" clId="{0186109F-9CDD-4C4A-A600-07D07E867F48}" dt="2024-05-21T12:45:31.177" v="793" actId="20577"/>
          <ac:spMkLst>
            <pc:docMk/>
            <pc:sldMk cId="3659090" sldId="306"/>
            <ac:spMk id="4" creationId="{F3CFFFC6-0DFA-D4CF-F070-7DF2977243CA}"/>
          </ac:spMkLst>
        </pc:spChg>
        <pc:spChg chg="mod">
          <ac:chgData name="Kjersti Mikalsen" userId="11ea5daa-5a98-4443-a530-6a0f2249f2c7" providerId="ADAL" clId="{0186109F-9CDD-4C4A-A600-07D07E867F48}" dt="2024-05-21T12:44:59.135" v="759"/>
          <ac:spMkLst>
            <pc:docMk/>
            <pc:sldMk cId="3659090" sldId="306"/>
            <ac:spMk id="5" creationId="{BB169FFB-6E29-60E3-5EAB-B6EE6FD9821E}"/>
          </ac:spMkLst>
        </pc:spChg>
      </pc:sldChg>
      <pc:sldChg chg="del">
        <pc:chgData name="Kjersti Mikalsen" userId="11ea5daa-5a98-4443-a530-6a0f2249f2c7" providerId="ADAL" clId="{0186109F-9CDD-4C4A-A600-07D07E867F48}" dt="2024-05-21T12:17:16.609" v="1" actId="2696"/>
        <pc:sldMkLst>
          <pc:docMk/>
          <pc:sldMk cId="1908669246" sldId="306"/>
        </pc:sldMkLst>
      </pc:sldChg>
      <pc:sldChg chg="modSp new mod">
        <pc:chgData name="Kjersti Mikalsen" userId="11ea5daa-5a98-4443-a530-6a0f2249f2c7" providerId="ADAL" clId="{0186109F-9CDD-4C4A-A600-07D07E867F48}" dt="2024-05-21T12:45:22.343" v="783" actId="20577"/>
        <pc:sldMkLst>
          <pc:docMk/>
          <pc:sldMk cId="1113425116" sldId="307"/>
        </pc:sldMkLst>
        <pc:spChg chg="mod">
          <ac:chgData name="Kjersti Mikalsen" userId="11ea5daa-5a98-4443-a530-6a0f2249f2c7" providerId="ADAL" clId="{0186109F-9CDD-4C4A-A600-07D07E867F48}" dt="2024-05-21T12:43:02.440" v="674" actId="20577"/>
          <ac:spMkLst>
            <pc:docMk/>
            <pc:sldMk cId="1113425116" sldId="307"/>
            <ac:spMk id="2" creationId="{5CB9C880-C57E-AB12-5599-2F258D226C37}"/>
          </ac:spMkLst>
        </pc:spChg>
        <pc:spChg chg="mod">
          <ac:chgData name="Kjersti Mikalsen" userId="11ea5daa-5a98-4443-a530-6a0f2249f2c7" providerId="ADAL" clId="{0186109F-9CDD-4C4A-A600-07D07E867F48}" dt="2024-05-21T12:42:48.478" v="637" actId="20577"/>
          <ac:spMkLst>
            <pc:docMk/>
            <pc:sldMk cId="1113425116" sldId="307"/>
            <ac:spMk id="3" creationId="{06AACE89-405E-2617-116D-203D4C2C518E}"/>
          </ac:spMkLst>
        </pc:spChg>
        <pc:spChg chg="mod">
          <ac:chgData name="Kjersti Mikalsen" userId="11ea5daa-5a98-4443-a530-6a0f2249f2c7" providerId="ADAL" clId="{0186109F-9CDD-4C4A-A600-07D07E867F48}" dt="2024-05-21T12:45:22.343" v="783" actId="20577"/>
          <ac:spMkLst>
            <pc:docMk/>
            <pc:sldMk cId="1113425116" sldId="307"/>
            <ac:spMk id="4" creationId="{71694704-7B42-43C2-107D-339FC2F719E9}"/>
          </ac:spMkLst>
        </pc:spChg>
        <pc:spChg chg="mod">
          <ac:chgData name="Kjersti Mikalsen" userId="11ea5daa-5a98-4443-a530-6a0f2249f2c7" providerId="ADAL" clId="{0186109F-9CDD-4C4A-A600-07D07E867F48}" dt="2024-05-21T12:45:03.441" v="760"/>
          <ac:spMkLst>
            <pc:docMk/>
            <pc:sldMk cId="1113425116" sldId="307"/>
            <ac:spMk id="5" creationId="{F944F4FB-8DD1-64B6-E4BB-628ACC8FB4E8}"/>
          </ac:spMkLst>
        </pc:spChg>
      </pc:sldChg>
      <pc:sldChg chg="del">
        <pc:chgData name="Kjersti Mikalsen" userId="11ea5daa-5a98-4443-a530-6a0f2249f2c7" providerId="ADAL" clId="{0186109F-9CDD-4C4A-A600-07D07E867F48}" dt="2024-05-21T12:17:14.581" v="0" actId="2696"/>
        <pc:sldMkLst>
          <pc:docMk/>
          <pc:sldMk cId="1551659987" sldId="307"/>
        </pc:sldMkLst>
      </pc:sldChg>
      <pc:sldChg chg="modSp new mod">
        <pc:chgData name="Kjersti Mikalsen" userId="11ea5daa-5a98-4443-a530-6a0f2249f2c7" providerId="ADAL" clId="{0186109F-9CDD-4C4A-A600-07D07E867F48}" dt="2024-05-21T12:45:15.689" v="773" actId="20577"/>
        <pc:sldMkLst>
          <pc:docMk/>
          <pc:sldMk cId="2884134721" sldId="308"/>
        </pc:sldMkLst>
        <pc:spChg chg="mod">
          <ac:chgData name="Kjersti Mikalsen" userId="11ea5daa-5a98-4443-a530-6a0f2249f2c7" providerId="ADAL" clId="{0186109F-9CDD-4C4A-A600-07D07E867F48}" dt="2024-05-21T12:43:11.259" v="687" actId="20577"/>
          <ac:spMkLst>
            <pc:docMk/>
            <pc:sldMk cId="2884134721" sldId="308"/>
            <ac:spMk id="3" creationId="{063DF432-F7B2-4573-54DA-066633BBCBA2}"/>
          </ac:spMkLst>
        </pc:spChg>
        <pc:spChg chg="mod">
          <ac:chgData name="Kjersti Mikalsen" userId="11ea5daa-5a98-4443-a530-6a0f2249f2c7" providerId="ADAL" clId="{0186109F-9CDD-4C4A-A600-07D07E867F48}" dt="2024-05-21T12:45:15.689" v="773" actId="20577"/>
          <ac:spMkLst>
            <pc:docMk/>
            <pc:sldMk cId="2884134721" sldId="308"/>
            <ac:spMk id="4" creationId="{72277A9A-3FDB-5B2F-ED9C-E9F7FF35955B}"/>
          </ac:spMkLst>
        </pc:spChg>
        <pc:spChg chg="mod">
          <ac:chgData name="Kjersti Mikalsen" userId="11ea5daa-5a98-4443-a530-6a0f2249f2c7" providerId="ADAL" clId="{0186109F-9CDD-4C4A-A600-07D07E867F48}" dt="2024-05-21T12:45:07.298" v="761"/>
          <ac:spMkLst>
            <pc:docMk/>
            <pc:sldMk cId="2884134721" sldId="308"/>
            <ac:spMk id="5" creationId="{A5D668A7-D9F4-300E-19E4-027316DD2BF8}"/>
          </ac:spMkLst>
        </pc:spChg>
      </pc:sldChg>
      <pc:sldChg chg="new del">
        <pc:chgData name="Kjersti Mikalsen" userId="11ea5daa-5a98-4443-a530-6a0f2249f2c7" providerId="ADAL" clId="{0186109F-9CDD-4C4A-A600-07D07E867F48}" dt="2024-05-21T12:43:40.051" v="690" actId="2696"/>
        <pc:sldMkLst>
          <pc:docMk/>
          <pc:sldMk cId="1976701474" sldId="309"/>
        </pc:sldMkLst>
      </pc:sldChg>
      <pc:sldChg chg="modSp add mod">
        <pc:chgData name="Kjersti Mikalsen" userId="11ea5daa-5a98-4443-a530-6a0f2249f2c7" providerId="ADAL" clId="{0186109F-9CDD-4C4A-A600-07D07E867F48}" dt="2024-05-21T12:43:47.001" v="699" actId="20577"/>
        <pc:sldMkLst>
          <pc:docMk/>
          <pc:sldMk cId="3276467573" sldId="310"/>
        </pc:sldMkLst>
        <pc:spChg chg="mod">
          <ac:chgData name="Kjersti Mikalsen" userId="11ea5daa-5a98-4443-a530-6a0f2249f2c7" providerId="ADAL" clId="{0186109F-9CDD-4C4A-A600-07D07E867F48}" dt="2024-05-21T12:43:47.001" v="699" actId="20577"/>
          <ac:spMkLst>
            <pc:docMk/>
            <pc:sldMk cId="3276467573" sldId="310"/>
            <ac:spMk id="12" creationId="{A02DDAC5-04D0-469B-AB19-09D9FA6E8F36}"/>
          </ac:spMkLst>
        </pc:spChg>
      </pc:sldChg>
    </pc:docChg>
  </pc:docChgLst>
  <pc:docChgLst>
    <pc:chgData name="Kjersti Mikalsen" userId="S::kjmi01@lillestrom.kommune.no::11ea5daa-5a98-4443-a530-6a0f2249f2c7" providerId="AD" clId="Web-{F9BC4495-CDE1-431F-8BEC-92A34F9C9802}"/>
    <pc:docChg chg="modSld">
      <pc:chgData name="Kjersti Mikalsen" userId="S::kjmi01@lillestrom.kommune.no::11ea5daa-5a98-4443-a530-6a0f2249f2c7" providerId="AD" clId="Web-{F9BC4495-CDE1-431F-8BEC-92A34F9C9802}" dt="2024-05-23T13:51:08.414" v="7" actId="20577"/>
      <pc:docMkLst>
        <pc:docMk/>
      </pc:docMkLst>
      <pc:sldChg chg="modSp">
        <pc:chgData name="Kjersti Mikalsen" userId="S::kjmi01@lillestrom.kommune.no::11ea5daa-5a98-4443-a530-6a0f2249f2c7" providerId="AD" clId="Web-{F9BC4495-CDE1-431F-8BEC-92A34F9C9802}" dt="2024-05-23T13:51:08.414" v="7" actId="20577"/>
        <pc:sldMkLst>
          <pc:docMk/>
          <pc:sldMk cId="2081564968" sldId="305"/>
        </pc:sldMkLst>
        <pc:spChg chg="mod">
          <ac:chgData name="Kjersti Mikalsen" userId="S::kjmi01@lillestrom.kommune.no::11ea5daa-5a98-4443-a530-6a0f2249f2c7" providerId="AD" clId="Web-{F9BC4495-CDE1-431F-8BEC-92A34F9C9802}" dt="2024-05-23T13:51:08.414" v="7" actId="20577"/>
          <ac:spMkLst>
            <pc:docMk/>
            <pc:sldMk cId="2081564968" sldId="305"/>
            <ac:spMk id="8" creationId="{C4C63CF0-B45C-8D1B-B6FE-B887D6F2EE4C}"/>
          </ac:spMkLst>
        </pc:spChg>
      </pc:sldChg>
    </pc:docChg>
  </pc:docChgLst>
  <pc:docChgLst>
    <pc:chgData name="Kjersti Mikalsen" userId="11ea5daa-5a98-4443-a530-6a0f2249f2c7" providerId="ADAL" clId="{D544CEE2-4ABB-45A4-BFA1-A911DA59AA63}"/>
    <pc:docChg chg="undo custSel modSld">
      <pc:chgData name="Kjersti Mikalsen" userId="11ea5daa-5a98-4443-a530-6a0f2249f2c7" providerId="ADAL" clId="{D544CEE2-4ABB-45A4-BFA1-A911DA59AA63}" dt="2024-05-23T12:57:04.968" v="612" actId="20577"/>
      <pc:docMkLst>
        <pc:docMk/>
      </pc:docMkLst>
      <pc:sldChg chg="modSp mod">
        <pc:chgData name="Kjersti Mikalsen" userId="11ea5daa-5a98-4443-a530-6a0f2249f2c7" providerId="ADAL" clId="{D544CEE2-4ABB-45A4-BFA1-A911DA59AA63}" dt="2024-05-22T11:06:56.048" v="521" actId="20577"/>
        <pc:sldMkLst>
          <pc:docMk/>
          <pc:sldMk cId="3487710257" sldId="260"/>
        </pc:sldMkLst>
        <pc:spChg chg="mod">
          <ac:chgData name="Kjersti Mikalsen" userId="11ea5daa-5a98-4443-a530-6a0f2249f2c7" providerId="ADAL" clId="{D544CEE2-4ABB-45A4-BFA1-A911DA59AA63}" dt="2024-05-22T11:06:56.048" v="521" actId="20577"/>
          <ac:spMkLst>
            <pc:docMk/>
            <pc:sldMk cId="3487710257" sldId="260"/>
            <ac:spMk id="12" creationId="{A02DDAC5-04D0-469B-AB19-09D9FA6E8F36}"/>
          </ac:spMkLst>
        </pc:spChg>
      </pc:sldChg>
      <pc:sldChg chg="modSp mod">
        <pc:chgData name="Kjersti Mikalsen" userId="11ea5daa-5a98-4443-a530-6a0f2249f2c7" providerId="ADAL" clId="{D544CEE2-4ABB-45A4-BFA1-A911DA59AA63}" dt="2024-05-23T12:57:04.968" v="612" actId="20577"/>
        <pc:sldMkLst>
          <pc:docMk/>
          <pc:sldMk cId="2081564968" sldId="305"/>
        </pc:sldMkLst>
        <pc:spChg chg="mod">
          <ac:chgData name="Kjersti Mikalsen" userId="11ea5daa-5a98-4443-a530-6a0f2249f2c7" providerId="ADAL" clId="{D544CEE2-4ABB-45A4-BFA1-A911DA59AA63}" dt="2024-05-23T12:57:04.968" v="612" actId="20577"/>
          <ac:spMkLst>
            <pc:docMk/>
            <pc:sldMk cId="2081564968" sldId="305"/>
            <ac:spMk id="8" creationId="{C4C63CF0-B45C-8D1B-B6FE-B887D6F2EE4C}"/>
          </ac:spMkLst>
        </pc:spChg>
      </pc:sldChg>
      <pc:sldChg chg="modSp mod">
        <pc:chgData name="Kjersti Mikalsen" userId="11ea5daa-5a98-4443-a530-6a0f2249f2c7" providerId="ADAL" clId="{D544CEE2-4ABB-45A4-BFA1-A911DA59AA63}" dt="2024-05-22T10:30:37.213" v="506" actId="6549"/>
        <pc:sldMkLst>
          <pc:docMk/>
          <pc:sldMk cId="3659090" sldId="306"/>
        </pc:sldMkLst>
        <pc:spChg chg="mod">
          <ac:chgData name="Kjersti Mikalsen" userId="11ea5daa-5a98-4443-a530-6a0f2249f2c7" providerId="ADAL" clId="{D544CEE2-4ABB-45A4-BFA1-A911DA59AA63}" dt="2024-05-22T10:30:37.213" v="506" actId="6549"/>
          <ac:spMkLst>
            <pc:docMk/>
            <pc:sldMk cId="3659090" sldId="306"/>
            <ac:spMk id="2" creationId="{6A4163CD-0925-0A87-FAB8-127CE777D326}"/>
          </ac:spMkLst>
        </pc:spChg>
        <pc:spChg chg="mod">
          <ac:chgData name="Kjersti Mikalsen" userId="11ea5daa-5a98-4443-a530-6a0f2249f2c7" providerId="ADAL" clId="{D544CEE2-4ABB-45A4-BFA1-A911DA59AA63}" dt="2024-05-22T10:28:59.172" v="466" actId="20577"/>
          <ac:spMkLst>
            <pc:docMk/>
            <pc:sldMk cId="3659090" sldId="306"/>
            <ac:spMk id="3" creationId="{EAC303B4-18C4-17A4-3F69-B422263201BF}"/>
          </ac:spMkLst>
        </pc:spChg>
      </pc:sldChg>
      <pc:sldChg chg="modSp mod">
        <pc:chgData name="Kjersti Mikalsen" userId="11ea5daa-5a98-4443-a530-6a0f2249f2c7" providerId="ADAL" clId="{D544CEE2-4ABB-45A4-BFA1-A911DA59AA63}" dt="2024-05-22T11:42:13.906" v="580" actId="20577"/>
        <pc:sldMkLst>
          <pc:docMk/>
          <pc:sldMk cId="2884134721" sldId="308"/>
        </pc:sldMkLst>
        <pc:spChg chg="mod">
          <ac:chgData name="Kjersti Mikalsen" userId="11ea5daa-5a98-4443-a530-6a0f2249f2c7" providerId="ADAL" clId="{D544CEE2-4ABB-45A4-BFA1-A911DA59AA63}" dt="2024-05-22T11:42:13.906" v="580" actId="20577"/>
          <ac:spMkLst>
            <pc:docMk/>
            <pc:sldMk cId="2884134721" sldId="308"/>
            <ac:spMk id="2" creationId="{6E66E7CE-1681-93C0-2BC0-E196AF3B0304}"/>
          </ac:spMkLst>
        </pc:spChg>
      </pc:sldChg>
    </pc:docChg>
  </pc:docChgLst>
  <pc:docChgLst>
    <pc:chgData name="Bård Emil Stadheim" userId="S::bast02@lillestrom.kommune.no::bee6bf30-2414-42a1-8a5d-0c6090384e1c" providerId="AD" clId="Web-{4B898F3D-00A7-458E-977B-E0D73B44F204}"/>
    <pc:docChg chg="modSld">
      <pc:chgData name="Bård Emil Stadheim" userId="S::bast02@lillestrom.kommune.no::bee6bf30-2414-42a1-8a5d-0c6090384e1c" providerId="AD" clId="Web-{4B898F3D-00A7-458E-977B-E0D73B44F204}" dt="2024-05-23T06:27:40.598" v="14" actId="20577"/>
      <pc:docMkLst>
        <pc:docMk/>
      </pc:docMkLst>
      <pc:sldChg chg="modSp">
        <pc:chgData name="Bård Emil Stadheim" userId="S::bast02@lillestrom.kommune.no::bee6bf30-2414-42a1-8a5d-0c6090384e1c" providerId="AD" clId="Web-{4B898F3D-00A7-458E-977B-E0D73B44F204}" dt="2024-05-23T06:26:43.222" v="2" actId="20577"/>
        <pc:sldMkLst>
          <pc:docMk/>
          <pc:sldMk cId="2884134721" sldId="308"/>
        </pc:sldMkLst>
        <pc:spChg chg="mod">
          <ac:chgData name="Bård Emil Stadheim" userId="S::bast02@lillestrom.kommune.no::bee6bf30-2414-42a1-8a5d-0c6090384e1c" providerId="AD" clId="Web-{4B898F3D-00A7-458E-977B-E0D73B44F204}" dt="2024-05-23T06:26:43.222" v="2" actId="20577"/>
          <ac:spMkLst>
            <pc:docMk/>
            <pc:sldMk cId="2884134721" sldId="308"/>
            <ac:spMk id="2" creationId="{6E66E7CE-1681-93C0-2BC0-E196AF3B0304}"/>
          </ac:spMkLst>
        </pc:spChg>
      </pc:sldChg>
      <pc:sldChg chg="modSp">
        <pc:chgData name="Bård Emil Stadheim" userId="S::bast02@lillestrom.kommune.no::bee6bf30-2414-42a1-8a5d-0c6090384e1c" providerId="AD" clId="Web-{4B898F3D-00A7-458E-977B-E0D73B44F204}" dt="2024-05-23T06:27:40.598" v="14" actId="20577"/>
        <pc:sldMkLst>
          <pc:docMk/>
          <pc:sldMk cId="1916431550" sldId="311"/>
        </pc:sldMkLst>
        <pc:spChg chg="mod">
          <ac:chgData name="Bård Emil Stadheim" userId="S::bast02@lillestrom.kommune.no::bee6bf30-2414-42a1-8a5d-0c6090384e1c" providerId="AD" clId="Web-{4B898F3D-00A7-458E-977B-E0D73B44F204}" dt="2024-05-23T06:27:40.598" v="14" actId="20577"/>
          <ac:spMkLst>
            <pc:docMk/>
            <pc:sldMk cId="1916431550" sldId="311"/>
            <ac:spMk id="2" creationId="{6E66E7CE-1681-93C0-2BC0-E196AF3B0304}"/>
          </ac:spMkLst>
        </pc:spChg>
      </pc:sldChg>
    </pc:docChg>
  </pc:docChgLst>
  <pc:docChgLst>
    <pc:chgData name="Morten Nårstad" userId="S::mona01@lillestrom.kommune.no::5fd60a8c-abd9-4d69-8143-79af2c4bbcae" providerId="AD" clId="Web-{E02FE954-88B8-B290-0E87-F8100C53025D}"/>
    <pc:docChg chg="addSld modSld">
      <pc:chgData name="Morten Nårstad" userId="S::mona01@lillestrom.kommune.no::5fd60a8c-abd9-4d69-8143-79af2c4bbcae" providerId="AD" clId="Web-{E02FE954-88B8-B290-0E87-F8100C53025D}" dt="2024-05-22T12:39:26.039" v="566" actId="20577"/>
      <pc:docMkLst>
        <pc:docMk/>
      </pc:docMkLst>
      <pc:sldChg chg="modSp">
        <pc:chgData name="Morten Nårstad" userId="S::mona01@lillestrom.kommune.no::5fd60a8c-abd9-4d69-8143-79af2c4bbcae" providerId="AD" clId="Web-{E02FE954-88B8-B290-0E87-F8100C53025D}" dt="2024-05-22T12:35:53.458" v="427" actId="20577"/>
        <pc:sldMkLst>
          <pc:docMk/>
          <pc:sldMk cId="2884134721" sldId="308"/>
        </pc:sldMkLst>
        <pc:spChg chg="mod">
          <ac:chgData name="Morten Nårstad" userId="S::mona01@lillestrom.kommune.no::5fd60a8c-abd9-4d69-8143-79af2c4bbcae" providerId="AD" clId="Web-{E02FE954-88B8-B290-0E87-F8100C53025D}" dt="2024-05-22T12:35:53.458" v="427" actId="20577"/>
          <ac:spMkLst>
            <pc:docMk/>
            <pc:sldMk cId="2884134721" sldId="308"/>
            <ac:spMk id="2" creationId="{6E66E7CE-1681-93C0-2BC0-E196AF3B0304}"/>
          </ac:spMkLst>
        </pc:spChg>
      </pc:sldChg>
      <pc:sldChg chg="modSp add replId">
        <pc:chgData name="Morten Nårstad" userId="S::mona01@lillestrom.kommune.no::5fd60a8c-abd9-4d69-8143-79af2c4bbcae" providerId="AD" clId="Web-{E02FE954-88B8-B290-0E87-F8100C53025D}" dt="2024-05-22T12:39:26.039" v="566" actId="20577"/>
        <pc:sldMkLst>
          <pc:docMk/>
          <pc:sldMk cId="1916431550" sldId="311"/>
        </pc:sldMkLst>
        <pc:spChg chg="mod">
          <ac:chgData name="Morten Nårstad" userId="S::mona01@lillestrom.kommune.no::5fd60a8c-abd9-4d69-8143-79af2c4bbcae" providerId="AD" clId="Web-{E02FE954-88B8-B290-0E87-F8100C53025D}" dt="2024-05-22T12:39:26.039" v="566" actId="20577"/>
          <ac:spMkLst>
            <pc:docMk/>
            <pc:sldMk cId="1916431550" sldId="311"/>
            <ac:spMk id="2" creationId="{6E66E7CE-1681-93C0-2BC0-E196AF3B030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81857B-8249-419A-9874-40D50F9FB5EF}" type="datetimeFigureOut">
              <a:rPr lang="nb-NO" smtClean="0"/>
              <a:t>23.05.2024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43DA88-B4E3-4457-9F46-44A4AB422E5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76051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354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709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3063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417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1771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6126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0480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4834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eblå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Linje to">
            <a:extLst>
              <a:ext uri="{FF2B5EF4-FFF2-40B4-BE49-F238E27FC236}">
                <a16:creationId xmlns:a16="http://schemas.microsoft.com/office/drawing/2014/main" id="{B6EAA066-F0AA-4EF2-996C-6404D77AF0C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25513" y="4478454"/>
            <a:ext cx="15378112" cy="1169552"/>
          </a:xfrm>
        </p:spPr>
        <p:txBody>
          <a:bodyPr tIns="46800" bIns="0" anchor="t" anchorCtr="0">
            <a:noAutofit/>
          </a:bodyPr>
          <a:lstStyle>
            <a:lvl1pPr marL="0" indent="0">
              <a:lnSpc>
                <a:spcPct val="100000"/>
              </a:lnSpc>
              <a:buNone/>
              <a:defRPr sz="700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legge til linje to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25199" y="3412386"/>
            <a:ext cx="15379200" cy="1169552"/>
          </a:xfrm>
        </p:spPr>
        <p:txBody>
          <a:bodyPr tIns="46800" bIns="0" anchor="t" anchorCtr="0">
            <a:noAutofit/>
          </a:bodyPr>
          <a:lstStyle>
            <a:lvl1pPr algn="l">
              <a:lnSpc>
                <a:spcPct val="100000"/>
              </a:lnSpc>
              <a:defRPr sz="70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legge til tittel</a:t>
            </a:r>
            <a:endParaRPr lang="en-US"/>
          </a:p>
        </p:txBody>
      </p:sp>
      <p:grpSp>
        <p:nvGrpSpPr>
          <p:cNvPr id="6" name="Stående form 7">
            <a:extLst>
              <a:ext uri="{FF2B5EF4-FFF2-40B4-BE49-F238E27FC236}">
                <a16:creationId xmlns:a16="http://schemas.microsoft.com/office/drawing/2014/main" id="{BD6836DC-10F4-4BDA-85FB-0AB85EDD5878}"/>
              </a:ext>
            </a:extLst>
          </p:cNvPr>
          <p:cNvGrpSpPr/>
          <p:nvPr/>
        </p:nvGrpSpPr>
        <p:grpSpPr>
          <a:xfrm>
            <a:off x="17524411" y="0"/>
            <a:ext cx="6858000" cy="13716000"/>
            <a:chOff x="17535986" y="0"/>
            <a:chExt cx="6858000" cy="13716000"/>
          </a:xfrm>
        </p:grpSpPr>
        <p:sp>
          <p:nvSpPr>
            <p:cNvPr id="7" name="bakgrunn">
              <a:extLst>
                <a:ext uri="{FF2B5EF4-FFF2-40B4-BE49-F238E27FC236}">
                  <a16:creationId xmlns:a16="http://schemas.microsoft.com/office/drawing/2014/main" id="{7B700173-06DB-46FE-9A3C-F181CDAE5143}"/>
                </a:ext>
              </a:extLst>
            </p:cNvPr>
            <p:cNvSpPr/>
            <p:nvPr/>
          </p:nvSpPr>
          <p:spPr>
            <a:xfrm>
              <a:off x="17535986" y="0"/>
              <a:ext cx="6858000" cy="13716000"/>
            </a:xfrm>
            <a:custGeom>
              <a:avLst/>
              <a:gdLst>
                <a:gd name="connsiteX0" fmla="*/ 0 w 6858000"/>
                <a:gd name="connsiteY0" fmla="*/ 0 h 13716000"/>
                <a:gd name="connsiteX1" fmla="*/ 6858000 w 6858000"/>
                <a:gd name="connsiteY1" fmla="*/ 0 h 13716000"/>
                <a:gd name="connsiteX2" fmla="*/ 6858000 w 6858000"/>
                <a:gd name="connsiteY2" fmla="*/ 13716000 h 13716000"/>
                <a:gd name="connsiteX3" fmla="*/ 0 w 6858000"/>
                <a:gd name="connsiteY3" fmla="*/ 13716000 h 1371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58000" h="13716000">
                  <a:moveTo>
                    <a:pt x="0" y="0"/>
                  </a:moveTo>
                  <a:lnTo>
                    <a:pt x="6858000" y="0"/>
                  </a:lnTo>
                  <a:lnTo>
                    <a:pt x="6858000" y="13716000"/>
                  </a:lnTo>
                  <a:lnTo>
                    <a:pt x="0" y="13716000"/>
                  </a:lnTo>
                  <a:close/>
                </a:path>
              </a:pathLst>
            </a:custGeom>
            <a:solidFill>
              <a:srgbClr val="A0D2B4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8" name="forgrunn">
              <a:extLst>
                <a:ext uri="{FF2B5EF4-FFF2-40B4-BE49-F238E27FC236}">
                  <a16:creationId xmlns:a16="http://schemas.microsoft.com/office/drawing/2014/main" id="{C44EDABC-D226-4186-BC4A-2386F72CBF4A}"/>
                </a:ext>
              </a:extLst>
            </p:cNvPr>
            <p:cNvSpPr/>
            <p:nvPr/>
          </p:nvSpPr>
          <p:spPr>
            <a:xfrm>
              <a:off x="17535986" y="0"/>
              <a:ext cx="6858000" cy="13716000"/>
            </a:xfrm>
            <a:custGeom>
              <a:avLst/>
              <a:gdLst>
                <a:gd name="connsiteX0" fmla="*/ 1371600 w 6858000"/>
                <a:gd name="connsiteY0" fmla="*/ 2743200 h 13716000"/>
                <a:gd name="connsiteX1" fmla="*/ 2743200 w 6858000"/>
                <a:gd name="connsiteY1" fmla="*/ 5486400 h 13716000"/>
                <a:gd name="connsiteX2" fmla="*/ 0 w 6858000"/>
                <a:gd name="connsiteY2" fmla="*/ 6858000 h 13716000"/>
                <a:gd name="connsiteX3" fmla="*/ 0 w 6858000"/>
                <a:gd name="connsiteY3" fmla="*/ 6858000 h 13716000"/>
                <a:gd name="connsiteX4" fmla="*/ 2743200 w 6858000"/>
                <a:gd name="connsiteY4" fmla="*/ 8229600 h 13716000"/>
                <a:gd name="connsiteX5" fmla="*/ 0 w 6858000"/>
                <a:gd name="connsiteY5" fmla="*/ 13716000 h 13716000"/>
                <a:gd name="connsiteX6" fmla="*/ 0 w 6858000"/>
                <a:gd name="connsiteY6" fmla="*/ 13716000 h 13716000"/>
                <a:gd name="connsiteX7" fmla="*/ 5486400 w 6858000"/>
                <a:gd name="connsiteY7" fmla="*/ 10972800 h 13716000"/>
                <a:gd name="connsiteX8" fmla="*/ 6858000 w 6858000"/>
                <a:gd name="connsiteY8" fmla="*/ 13666215 h 13716000"/>
                <a:gd name="connsiteX9" fmla="*/ 6858000 w 6858000"/>
                <a:gd name="connsiteY9" fmla="*/ 0 h 13716000"/>
                <a:gd name="connsiteX10" fmla="*/ 5486400 w 6858000"/>
                <a:gd name="connsiteY10" fmla="*/ 2743200 h 13716000"/>
                <a:gd name="connsiteX11" fmla="*/ 1371600 w 6858000"/>
                <a:gd name="connsiteY11" fmla="*/ 2743200 h 1371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858000" h="13716000">
                  <a:moveTo>
                    <a:pt x="1371600" y="2743200"/>
                  </a:moveTo>
                  <a:lnTo>
                    <a:pt x="2743200" y="5486400"/>
                  </a:lnTo>
                  <a:lnTo>
                    <a:pt x="0" y="6858000"/>
                  </a:lnTo>
                  <a:lnTo>
                    <a:pt x="0" y="6858000"/>
                  </a:lnTo>
                  <a:lnTo>
                    <a:pt x="2743200" y="8229600"/>
                  </a:lnTo>
                  <a:lnTo>
                    <a:pt x="0" y="13716000"/>
                  </a:lnTo>
                  <a:lnTo>
                    <a:pt x="0" y="13716000"/>
                  </a:lnTo>
                  <a:lnTo>
                    <a:pt x="5486400" y="10972800"/>
                  </a:lnTo>
                  <a:lnTo>
                    <a:pt x="6858000" y="13666215"/>
                  </a:lnTo>
                  <a:lnTo>
                    <a:pt x="6858000" y="0"/>
                  </a:lnTo>
                  <a:lnTo>
                    <a:pt x="5486400" y="2743200"/>
                  </a:lnTo>
                  <a:lnTo>
                    <a:pt x="1371600" y="2743200"/>
                  </a:lnTo>
                  <a:close/>
                </a:path>
              </a:pathLst>
            </a:custGeom>
            <a:solidFill>
              <a:srgbClr val="3C78B4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</p:grpSp>
      <p:pic>
        <p:nvPicPr>
          <p:cNvPr id="10" name="Bilde 9" descr="Et bilde som inneholder tegning, tallerken&#10;&#10;Automatisk generert beskrivelse">
            <a:extLst>
              <a:ext uri="{FF2B5EF4-FFF2-40B4-BE49-F238E27FC236}">
                <a16:creationId xmlns:a16="http://schemas.microsoft.com/office/drawing/2014/main" id="{02100328-A6F3-EE41-92C8-6634FAAFCD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397" y="1017010"/>
            <a:ext cx="2534356" cy="694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5429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1036" userDrawn="1">
          <p15:clr>
            <a:srgbClr val="9FCC3B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telside mørkeblå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5199" y="3412386"/>
            <a:ext cx="15379200" cy="2423527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70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pic>
        <p:nvPicPr>
          <p:cNvPr id="9" name="Logo" hidden="1">
            <a:extLst>
              <a:ext uri="{FF2B5EF4-FFF2-40B4-BE49-F238E27FC236}">
                <a16:creationId xmlns:a16="http://schemas.microsoft.com/office/drawing/2014/main" id="{3F926A4D-E83D-43A3-A37C-C084C590672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1314" y="1017010"/>
            <a:ext cx="1714272" cy="692724"/>
          </a:xfrm>
          <a:prstGeom prst="rect">
            <a:avLst/>
          </a:prstGeom>
        </p:spPr>
      </p:pic>
      <p:sp>
        <p:nvSpPr>
          <p:cNvPr id="16" name="Plassholder for bilde 15">
            <a:extLst>
              <a:ext uri="{FF2B5EF4-FFF2-40B4-BE49-F238E27FC236}">
                <a16:creationId xmlns:a16="http://schemas.microsoft.com/office/drawing/2014/main" id="{E4FF77EE-3490-440C-A3CD-A11542FDF47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6859305"/>
            <a:ext cx="10682288" cy="6856695"/>
          </a:xfr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effectLst/>
        </p:spPr>
        <p:txBody>
          <a:bodyPr tIns="1620000" anchor="ctr" anchorCtr="1">
            <a:normAutofit/>
          </a:bodyPr>
          <a:lstStyle>
            <a:lvl1pPr marL="0" indent="0">
              <a:buNone/>
              <a:defRPr sz="3000">
                <a:solidFill>
                  <a:schemeClr val="tx2">
                    <a:lumMod val="75000"/>
                    <a:lumOff val="25000"/>
                  </a:schemeClr>
                </a:solidFill>
                <a:effectLst/>
                <a:highlight>
                  <a:srgbClr val="C0C0C0"/>
                </a:highlight>
              </a:defRPr>
            </a:lvl1pPr>
          </a:lstStyle>
          <a:p>
            <a:r>
              <a:rPr lang="en-US"/>
              <a:t>Dra inn et </a:t>
            </a:r>
            <a:r>
              <a:rPr lang="en-US" err="1"/>
              <a:t>bilde</a:t>
            </a:r>
            <a:r>
              <a:rPr lang="en-US"/>
              <a:t> </a:t>
            </a:r>
            <a:r>
              <a:rPr lang="en-US" err="1"/>
              <a:t>eller</a:t>
            </a:r>
            <a:r>
              <a:rPr lang="en-US"/>
              <a:t> </a:t>
            </a:r>
            <a:r>
              <a:rPr lang="en-US" err="1"/>
              <a:t>trykk</a:t>
            </a:r>
            <a:r>
              <a:rPr lang="en-US"/>
              <a:t> </a:t>
            </a:r>
            <a:r>
              <a:rPr lang="en-US" err="1"/>
              <a:t>på</a:t>
            </a:r>
            <a:r>
              <a:rPr lang="nb-NO"/>
              <a:t> ikonet for å bytte. </a:t>
            </a:r>
            <a:br>
              <a:rPr lang="nb-NO"/>
            </a:br>
            <a:r>
              <a:rPr lang="nb-NO" err="1"/>
              <a:t>Justér</a:t>
            </a:r>
            <a:r>
              <a:rPr lang="nb-NO"/>
              <a:t> utsnitt med Beskjær-funksjonen på Bildeformat-fanen. </a:t>
            </a:r>
            <a:br>
              <a:rPr lang="nb-NO"/>
            </a:br>
            <a:r>
              <a:rPr lang="nb-NO"/>
              <a:t>Denne teksten vises ikke i presentasjonsmodus</a:t>
            </a:r>
          </a:p>
        </p:txBody>
      </p:sp>
      <p:grpSp>
        <p:nvGrpSpPr>
          <p:cNvPr id="12" name="Liggende form 4">
            <a:extLst>
              <a:ext uri="{FF2B5EF4-FFF2-40B4-BE49-F238E27FC236}">
                <a16:creationId xmlns:a16="http://schemas.microsoft.com/office/drawing/2014/main" id="{FA70E6D1-4DD1-4767-AB07-BA580E4968DE}"/>
              </a:ext>
            </a:extLst>
          </p:cNvPr>
          <p:cNvGrpSpPr/>
          <p:nvPr userDrawn="1"/>
        </p:nvGrpSpPr>
        <p:grpSpPr>
          <a:xfrm>
            <a:off x="10669023" y="6859305"/>
            <a:ext cx="13713389" cy="6856694"/>
            <a:chOff x="10669024" y="6859305"/>
            <a:chExt cx="13713389" cy="6856694"/>
          </a:xfrm>
          <a:solidFill>
            <a:schemeClr val="accent1"/>
          </a:solidFill>
        </p:grpSpPr>
        <p:sp>
          <p:nvSpPr>
            <p:cNvPr id="13" name="bakgrunn">
              <a:extLst>
                <a:ext uri="{FF2B5EF4-FFF2-40B4-BE49-F238E27FC236}">
                  <a16:creationId xmlns:a16="http://schemas.microsoft.com/office/drawing/2014/main" id="{C6E1F081-C55C-4716-9F22-89110EE07E73}"/>
                </a:ext>
              </a:extLst>
            </p:cNvPr>
            <p:cNvSpPr/>
            <p:nvPr/>
          </p:nvSpPr>
          <p:spPr>
            <a:xfrm>
              <a:off x="10669024" y="6859305"/>
              <a:ext cx="13713389" cy="6856694"/>
            </a:xfrm>
            <a:custGeom>
              <a:avLst/>
              <a:gdLst>
                <a:gd name="connsiteX0" fmla="*/ 0 w 13713389"/>
                <a:gd name="connsiteY0" fmla="*/ 0 h 6856694"/>
                <a:gd name="connsiteX1" fmla="*/ 13713389 w 13713389"/>
                <a:gd name="connsiteY1" fmla="*/ 0 h 6856694"/>
                <a:gd name="connsiteX2" fmla="*/ 13713389 w 13713389"/>
                <a:gd name="connsiteY2" fmla="*/ 6856694 h 6856694"/>
                <a:gd name="connsiteX3" fmla="*/ 0 w 13713389"/>
                <a:gd name="connsiteY3" fmla="*/ 6856694 h 6856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713389" h="6856694">
                  <a:moveTo>
                    <a:pt x="0" y="0"/>
                  </a:moveTo>
                  <a:lnTo>
                    <a:pt x="13713389" y="0"/>
                  </a:lnTo>
                  <a:lnTo>
                    <a:pt x="13713389" y="6856694"/>
                  </a:lnTo>
                  <a:lnTo>
                    <a:pt x="0" y="6856694"/>
                  </a:lnTo>
                  <a:close/>
                </a:path>
              </a:pathLst>
            </a:custGeom>
            <a:solidFill>
              <a:schemeClr val="accent1"/>
            </a:solidFill>
            <a:ln w="126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14" name="forgrunn">
              <a:extLst>
                <a:ext uri="{FF2B5EF4-FFF2-40B4-BE49-F238E27FC236}">
                  <a16:creationId xmlns:a16="http://schemas.microsoft.com/office/drawing/2014/main" id="{5361AB24-13A1-454B-ABC1-5AC98B995654}"/>
                </a:ext>
              </a:extLst>
            </p:cNvPr>
            <p:cNvSpPr/>
            <p:nvPr/>
          </p:nvSpPr>
          <p:spPr>
            <a:xfrm>
              <a:off x="10669024" y="6859305"/>
              <a:ext cx="13713389" cy="6856694"/>
            </a:xfrm>
            <a:custGeom>
              <a:avLst/>
              <a:gdLst>
                <a:gd name="connsiteX0" fmla="*/ 4114017 w 13713389"/>
                <a:gd name="connsiteY0" fmla="*/ 1371339 h 6856694"/>
                <a:gd name="connsiteX1" fmla="*/ 4114017 w 13713389"/>
                <a:gd name="connsiteY1" fmla="*/ 2742678 h 6856694"/>
                <a:gd name="connsiteX2" fmla="*/ 3291214 w 13713389"/>
                <a:gd name="connsiteY2" fmla="*/ 2742678 h 6856694"/>
                <a:gd name="connsiteX3" fmla="*/ 2742678 w 13713389"/>
                <a:gd name="connsiteY3" fmla="*/ 3291213 h 6856694"/>
                <a:gd name="connsiteX4" fmla="*/ 2331276 w 13713389"/>
                <a:gd name="connsiteY4" fmla="*/ 5485355 h 6856694"/>
                <a:gd name="connsiteX5" fmla="*/ 0 w 13713389"/>
                <a:gd name="connsiteY5" fmla="*/ 5485355 h 6856694"/>
                <a:gd name="connsiteX6" fmla="*/ 0 w 13713389"/>
                <a:gd name="connsiteY6" fmla="*/ 6856694 h 6856694"/>
                <a:gd name="connsiteX7" fmla="*/ 13713389 w 13713389"/>
                <a:gd name="connsiteY7" fmla="*/ 6856694 h 6856694"/>
                <a:gd name="connsiteX8" fmla="*/ 13713389 w 13713389"/>
                <a:gd name="connsiteY8" fmla="*/ 5485355 h 6856694"/>
                <a:gd name="connsiteX9" fmla="*/ 11382113 w 13713389"/>
                <a:gd name="connsiteY9" fmla="*/ 5485355 h 6856694"/>
                <a:gd name="connsiteX10" fmla="*/ 10970711 w 13713389"/>
                <a:gd name="connsiteY10" fmla="*/ 3291213 h 6856694"/>
                <a:gd name="connsiteX11" fmla="*/ 10422175 w 13713389"/>
                <a:gd name="connsiteY11" fmla="*/ 2742678 h 6856694"/>
                <a:gd name="connsiteX12" fmla="*/ 9599372 w 13713389"/>
                <a:gd name="connsiteY12" fmla="*/ 2742678 h 6856694"/>
                <a:gd name="connsiteX13" fmla="*/ 9599372 w 13713389"/>
                <a:gd name="connsiteY13" fmla="*/ 1371339 h 6856694"/>
                <a:gd name="connsiteX14" fmla="*/ 8228034 w 13713389"/>
                <a:gd name="connsiteY14" fmla="*/ 0 h 6856694"/>
                <a:gd name="connsiteX15" fmla="*/ 5485356 w 13713389"/>
                <a:gd name="connsiteY15" fmla="*/ 0 h 6856694"/>
                <a:gd name="connsiteX16" fmla="*/ 4114017 w 13713389"/>
                <a:gd name="connsiteY16" fmla="*/ 1371339 h 6856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713389" h="6856694">
                  <a:moveTo>
                    <a:pt x="4114017" y="1371339"/>
                  </a:moveTo>
                  <a:lnTo>
                    <a:pt x="4114017" y="2742678"/>
                  </a:lnTo>
                  <a:lnTo>
                    <a:pt x="3291214" y="2742678"/>
                  </a:lnTo>
                  <a:cubicBezTo>
                    <a:pt x="2950156" y="2742678"/>
                    <a:pt x="2790929" y="2953458"/>
                    <a:pt x="2742678" y="3291213"/>
                  </a:cubicBezTo>
                  <a:lnTo>
                    <a:pt x="2331276" y="5485355"/>
                  </a:lnTo>
                  <a:lnTo>
                    <a:pt x="0" y="5485355"/>
                  </a:lnTo>
                  <a:lnTo>
                    <a:pt x="0" y="6856694"/>
                  </a:lnTo>
                  <a:lnTo>
                    <a:pt x="13713389" y="6856694"/>
                  </a:lnTo>
                  <a:lnTo>
                    <a:pt x="13713389" y="5485355"/>
                  </a:lnTo>
                  <a:lnTo>
                    <a:pt x="11382113" y="5485355"/>
                  </a:lnTo>
                  <a:lnTo>
                    <a:pt x="10970711" y="3291213"/>
                  </a:lnTo>
                  <a:cubicBezTo>
                    <a:pt x="10920810" y="2955108"/>
                    <a:pt x="10761836" y="2742678"/>
                    <a:pt x="10422175" y="2742678"/>
                  </a:cubicBezTo>
                  <a:lnTo>
                    <a:pt x="9599372" y="2742678"/>
                  </a:lnTo>
                  <a:lnTo>
                    <a:pt x="9599372" y="1371339"/>
                  </a:lnTo>
                  <a:cubicBezTo>
                    <a:pt x="9599372" y="613969"/>
                    <a:pt x="8985403" y="0"/>
                    <a:pt x="8228034" y="0"/>
                  </a:cubicBezTo>
                  <a:lnTo>
                    <a:pt x="5485356" y="0"/>
                  </a:lnTo>
                  <a:cubicBezTo>
                    <a:pt x="4727986" y="0"/>
                    <a:pt x="4114017" y="613969"/>
                    <a:pt x="4114017" y="1371339"/>
                  </a:cubicBezTo>
                  <a:close/>
                </a:path>
              </a:pathLst>
            </a:custGeom>
            <a:solidFill>
              <a:schemeClr val="accent5"/>
            </a:solidFill>
            <a:ln w="126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</p:grpSp>
      <p:pic>
        <p:nvPicPr>
          <p:cNvPr id="10" name="Bilde 9" descr="Et bilde som inneholder tegning, tallerken&#10;&#10;Automatisk generert beskrivelse">
            <a:extLst>
              <a:ext uri="{FF2B5EF4-FFF2-40B4-BE49-F238E27FC236}">
                <a16:creationId xmlns:a16="http://schemas.microsoft.com/office/drawing/2014/main" id="{C47C1230-F216-9442-9655-113C3B0B6AF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397" y="1017010"/>
            <a:ext cx="2534356" cy="694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7243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telside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5199" y="3412386"/>
            <a:ext cx="15379200" cy="2423527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70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pic>
        <p:nvPicPr>
          <p:cNvPr id="9" name="Logo" hidden="1">
            <a:extLst>
              <a:ext uri="{FF2B5EF4-FFF2-40B4-BE49-F238E27FC236}">
                <a16:creationId xmlns:a16="http://schemas.microsoft.com/office/drawing/2014/main" id="{3F926A4D-E83D-43A3-A37C-C084C590672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1314" y="1017010"/>
            <a:ext cx="1714272" cy="692724"/>
          </a:xfrm>
          <a:prstGeom prst="rect">
            <a:avLst/>
          </a:prstGeom>
        </p:spPr>
      </p:pic>
      <p:sp>
        <p:nvSpPr>
          <p:cNvPr id="16" name="Plassholder for bilde 15">
            <a:extLst>
              <a:ext uri="{FF2B5EF4-FFF2-40B4-BE49-F238E27FC236}">
                <a16:creationId xmlns:a16="http://schemas.microsoft.com/office/drawing/2014/main" id="{E4FF77EE-3490-440C-A3CD-A11542FDF47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6859305"/>
            <a:ext cx="10682288" cy="6856695"/>
          </a:xfr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effectLst/>
        </p:spPr>
        <p:txBody>
          <a:bodyPr tIns="1620000" anchor="ctr" anchorCtr="1">
            <a:normAutofit/>
          </a:bodyPr>
          <a:lstStyle>
            <a:lvl1pPr marL="0" indent="0">
              <a:buNone/>
              <a:defRPr sz="3000">
                <a:solidFill>
                  <a:schemeClr val="tx2">
                    <a:lumMod val="75000"/>
                    <a:lumOff val="25000"/>
                  </a:schemeClr>
                </a:solidFill>
                <a:effectLst/>
                <a:highlight>
                  <a:srgbClr val="C0C0C0"/>
                </a:highlight>
              </a:defRPr>
            </a:lvl1pPr>
          </a:lstStyle>
          <a:p>
            <a:r>
              <a:rPr lang="en-US"/>
              <a:t>Dra inn et </a:t>
            </a:r>
            <a:r>
              <a:rPr lang="en-US" err="1"/>
              <a:t>bilde</a:t>
            </a:r>
            <a:r>
              <a:rPr lang="en-US"/>
              <a:t> </a:t>
            </a:r>
            <a:r>
              <a:rPr lang="en-US" err="1"/>
              <a:t>eller</a:t>
            </a:r>
            <a:r>
              <a:rPr lang="en-US"/>
              <a:t> </a:t>
            </a:r>
            <a:r>
              <a:rPr lang="en-US" err="1"/>
              <a:t>trykk</a:t>
            </a:r>
            <a:r>
              <a:rPr lang="en-US"/>
              <a:t> </a:t>
            </a:r>
            <a:r>
              <a:rPr lang="en-US" err="1"/>
              <a:t>på</a:t>
            </a:r>
            <a:r>
              <a:rPr lang="nb-NO"/>
              <a:t> ikonet for å bytte. </a:t>
            </a:r>
            <a:br>
              <a:rPr lang="nb-NO"/>
            </a:br>
            <a:r>
              <a:rPr lang="nb-NO" err="1"/>
              <a:t>Justér</a:t>
            </a:r>
            <a:r>
              <a:rPr lang="nb-NO"/>
              <a:t> utsnitt med Beskjær-funksjonen på Bildeformat-fanen. </a:t>
            </a:r>
            <a:br>
              <a:rPr lang="nb-NO"/>
            </a:br>
            <a:r>
              <a:rPr lang="nb-NO"/>
              <a:t>Denne teksten vises ikke i presentasjonsmodus</a:t>
            </a:r>
          </a:p>
        </p:txBody>
      </p:sp>
      <p:grpSp>
        <p:nvGrpSpPr>
          <p:cNvPr id="12" name="Stående form 7">
            <a:extLst>
              <a:ext uri="{FF2B5EF4-FFF2-40B4-BE49-F238E27FC236}">
                <a16:creationId xmlns:a16="http://schemas.microsoft.com/office/drawing/2014/main" id="{0B100AB0-C6E9-4ACC-B698-908B03EB0E50}"/>
              </a:ext>
            </a:extLst>
          </p:cNvPr>
          <p:cNvGrpSpPr/>
          <p:nvPr userDrawn="1"/>
        </p:nvGrpSpPr>
        <p:grpSpPr>
          <a:xfrm rot="5400000">
            <a:off x="14095413" y="3429000"/>
            <a:ext cx="6858000" cy="13716000"/>
            <a:chOff x="17535986" y="0"/>
            <a:chExt cx="6858000" cy="13716000"/>
          </a:xfrm>
        </p:grpSpPr>
        <p:sp>
          <p:nvSpPr>
            <p:cNvPr id="13" name="bakgrunn">
              <a:extLst>
                <a:ext uri="{FF2B5EF4-FFF2-40B4-BE49-F238E27FC236}">
                  <a16:creationId xmlns:a16="http://schemas.microsoft.com/office/drawing/2014/main" id="{9526D040-5D71-4075-A231-A9829EC5E261}"/>
                </a:ext>
              </a:extLst>
            </p:cNvPr>
            <p:cNvSpPr/>
            <p:nvPr/>
          </p:nvSpPr>
          <p:spPr>
            <a:xfrm>
              <a:off x="17535986" y="0"/>
              <a:ext cx="6858000" cy="13716000"/>
            </a:xfrm>
            <a:custGeom>
              <a:avLst/>
              <a:gdLst>
                <a:gd name="connsiteX0" fmla="*/ 0 w 6858000"/>
                <a:gd name="connsiteY0" fmla="*/ 0 h 13716000"/>
                <a:gd name="connsiteX1" fmla="*/ 6858000 w 6858000"/>
                <a:gd name="connsiteY1" fmla="*/ 0 h 13716000"/>
                <a:gd name="connsiteX2" fmla="*/ 6858000 w 6858000"/>
                <a:gd name="connsiteY2" fmla="*/ 13716000 h 13716000"/>
                <a:gd name="connsiteX3" fmla="*/ 0 w 6858000"/>
                <a:gd name="connsiteY3" fmla="*/ 13716000 h 1371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58000" h="13716000">
                  <a:moveTo>
                    <a:pt x="0" y="0"/>
                  </a:moveTo>
                  <a:lnTo>
                    <a:pt x="6858000" y="0"/>
                  </a:lnTo>
                  <a:lnTo>
                    <a:pt x="6858000" y="13716000"/>
                  </a:lnTo>
                  <a:lnTo>
                    <a:pt x="0" y="13716000"/>
                  </a:lnTo>
                  <a:close/>
                </a:path>
              </a:pathLst>
            </a:custGeom>
            <a:solidFill>
              <a:schemeClr val="accent5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14" name="forgrunn">
              <a:extLst>
                <a:ext uri="{FF2B5EF4-FFF2-40B4-BE49-F238E27FC236}">
                  <a16:creationId xmlns:a16="http://schemas.microsoft.com/office/drawing/2014/main" id="{B2053F79-A72B-4C26-86D2-37DCE52C407D}"/>
                </a:ext>
              </a:extLst>
            </p:cNvPr>
            <p:cNvSpPr/>
            <p:nvPr/>
          </p:nvSpPr>
          <p:spPr>
            <a:xfrm>
              <a:off x="17535986" y="0"/>
              <a:ext cx="6858000" cy="13716000"/>
            </a:xfrm>
            <a:custGeom>
              <a:avLst/>
              <a:gdLst>
                <a:gd name="connsiteX0" fmla="*/ 1371600 w 6858000"/>
                <a:gd name="connsiteY0" fmla="*/ 2743200 h 13716000"/>
                <a:gd name="connsiteX1" fmla="*/ 2743200 w 6858000"/>
                <a:gd name="connsiteY1" fmla="*/ 5486400 h 13716000"/>
                <a:gd name="connsiteX2" fmla="*/ 0 w 6858000"/>
                <a:gd name="connsiteY2" fmla="*/ 6858000 h 13716000"/>
                <a:gd name="connsiteX3" fmla="*/ 0 w 6858000"/>
                <a:gd name="connsiteY3" fmla="*/ 6858000 h 13716000"/>
                <a:gd name="connsiteX4" fmla="*/ 2743200 w 6858000"/>
                <a:gd name="connsiteY4" fmla="*/ 8229600 h 13716000"/>
                <a:gd name="connsiteX5" fmla="*/ 0 w 6858000"/>
                <a:gd name="connsiteY5" fmla="*/ 13716000 h 13716000"/>
                <a:gd name="connsiteX6" fmla="*/ 0 w 6858000"/>
                <a:gd name="connsiteY6" fmla="*/ 13716000 h 13716000"/>
                <a:gd name="connsiteX7" fmla="*/ 5486400 w 6858000"/>
                <a:gd name="connsiteY7" fmla="*/ 10972800 h 13716000"/>
                <a:gd name="connsiteX8" fmla="*/ 6858000 w 6858000"/>
                <a:gd name="connsiteY8" fmla="*/ 13666215 h 13716000"/>
                <a:gd name="connsiteX9" fmla="*/ 6858000 w 6858000"/>
                <a:gd name="connsiteY9" fmla="*/ 0 h 13716000"/>
                <a:gd name="connsiteX10" fmla="*/ 5486400 w 6858000"/>
                <a:gd name="connsiteY10" fmla="*/ 2743200 h 13716000"/>
                <a:gd name="connsiteX11" fmla="*/ 1371600 w 6858000"/>
                <a:gd name="connsiteY11" fmla="*/ 2743200 h 1371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858000" h="13716000">
                  <a:moveTo>
                    <a:pt x="1371600" y="2743200"/>
                  </a:moveTo>
                  <a:lnTo>
                    <a:pt x="2743200" y="5486400"/>
                  </a:lnTo>
                  <a:lnTo>
                    <a:pt x="0" y="6858000"/>
                  </a:lnTo>
                  <a:lnTo>
                    <a:pt x="0" y="6858000"/>
                  </a:lnTo>
                  <a:lnTo>
                    <a:pt x="2743200" y="8229600"/>
                  </a:lnTo>
                  <a:lnTo>
                    <a:pt x="0" y="13716000"/>
                  </a:lnTo>
                  <a:lnTo>
                    <a:pt x="0" y="13716000"/>
                  </a:lnTo>
                  <a:lnTo>
                    <a:pt x="5486400" y="10972800"/>
                  </a:lnTo>
                  <a:lnTo>
                    <a:pt x="6858000" y="13666215"/>
                  </a:lnTo>
                  <a:lnTo>
                    <a:pt x="6858000" y="0"/>
                  </a:lnTo>
                  <a:lnTo>
                    <a:pt x="5486400" y="2743200"/>
                  </a:lnTo>
                  <a:lnTo>
                    <a:pt x="1371600" y="2743200"/>
                  </a:ln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</p:grpSp>
      <p:pic>
        <p:nvPicPr>
          <p:cNvPr id="10" name="Bilde 9" descr="Et bilde som inneholder tegning, tallerken&#10;&#10;Automatisk generert beskrivelse">
            <a:extLst>
              <a:ext uri="{FF2B5EF4-FFF2-40B4-BE49-F238E27FC236}">
                <a16:creationId xmlns:a16="http://schemas.microsoft.com/office/drawing/2014/main" id="{297E85C5-BCA2-1E46-A964-70E99B16522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397" y="1017010"/>
            <a:ext cx="2534356" cy="694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6723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25199" y="3412386"/>
            <a:ext cx="15379200" cy="2423527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70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skrive inn avslutning</a:t>
            </a:r>
            <a:endParaRPr lang="en-US"/>
          </a:p>
        </p:txBody>
      </p:sp>
      <p:pic>
        <p:nvPicPr>
          <p:cNvPr id="4" name="Bilde 3" descr="Et bilde som inneholder tegning, tallerken&#10;&#10;Automatisk generert beskrivelse">
            <a:extLst>
              <a:ext uri="{FF2B5EF4-FFF2-40B4-BE49-F238E27FC236}">
                <a16:creationId xmlns:a16="http://schemas.microsoft.com/office/drawing/2014/main" id="{9A697A97-A53E-E844-AD90-996DCBED4C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397" y="1017010"/>
            <a:ext cx="2534356" cy="694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8902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103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grønn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25199" y="3412385"/>
            <a:ext cx="15379200" cy="117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700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legge til tittel</a:t>
            </a:r>
            <a:endParaRPr lang="en-US"/>
          </a:p>
        </p:txBody>
      </p:sp>
      <p:pic>
        <p:nvPicPr>
          <p:cNvPr id="9" name="Logo" hidden="1">
            <a:extLst>
              <a:ext uri="{FF2B5EF4-FFF2-40B4-BE49-F238E27FC236}">
                <a16:creationId xmlns:a16="http://schemas.microsoft.com/office/drawing/2014/main" id="{3F926A4D-E83D-43A3-A37C-C084C590672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1314" y="1017010"/>
            <a:ext cx="1714272" cy="692724"/>
          </a:xfrm>
          <a:prstGeom prst="rect">
            <a:avLst/>
          </a:prstGeom>
        </p:spPr>
      </p:pic>
      <p:grpSp>
        <p:nvGrpSpPr>
          <p:cNvPr id="12" name="Stående form 4">
            <a:extLst>
              <a:ext uri="{FF2B5EF4-FFF2-40B4-BE49-F238E27FC236}">
                <a16:creationId xmlns:a16="http://schemas.microsoft.com/office/drawing/2014/main" id="{601E0C09-C076-4453-A83C-5393AC103BFD}"/>
              </a:ext>
            </a:extLst>
          </p:cNvPr>
          <p:cNvGrpSpPr/>
          <p:nvPr/>
        </p:nvGrpSpPr>
        <p:grpSpPr>
          <a:xfrm>
            <a:off x="17524413" y="0"/>
            <a:ext cx="6857999" cy="13715998"/>
            <a:chOff x="17535985" y="0"/>
            <a:chExt cx="6857999" cy="13715998"/>
          </a:xfrm>
        </p:grpSpPr>
        <p:sp>
          <p:nvSpPr>
            <p:cNvPr id="13" name="bakgrunn">
              <a:extLst>
                <a:ext uri="{FF2B5EF4-FFF2-40B4-BE49-F238E27FC236}">
                  <a16:creationId xmlns:a16="http://schemas.microsoft.com/office/drawing/2014/main" id="{627F9877-D20E-4648-A06B-41CD21727116}"/>
                </a:ext>
              </a:extLst>
            </p:cNvPr>
            <p:cNvSpPr/>
            <p:nvPr/>
          </p:nvSpPr>
          <p:spPr>
            <a:xfrm>
              <a:off x="17535985" y="0"/>
              <a:ext cx="6857999" cy="13715998"/>
            </a:xfrm>
            <a:custGeom>
              <a:avLst/>
              <a:gdLst>
                <a:gd name="connsiteX0" fmla="*/ 0 w 6857999"/>
                <a:gd name="connsiteY0" fmla="*/ 0 h 13715998"/>
                <a:gd name="connsiteX1" fmla="*/ 6857999 w 6857999"/>
                <a:gd name="connsiteY1" fmla="*/ 0 h 13715998"/>
                <a:gd name="connsiteX2" fmla="*/ 6857999 w 6857999"/>
                <a:gd name="connsiteY2" fmla="*/ 13715998 h 13715998"/>
                <a:gd name="connsiteX3" fmla="*/ 0 w 6857999"/>
                <a:gd name="connsiteY3" fmla="*/ 13715998 h 13715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57999" h="13715998">
                  <a:moveTo>
                    <a:pt x="0" y="0"/>
                  </a:moveTo>
                  <a:lnTo>
                    <a:pt x="6857999" y="0"/>
                  </a:lnTo>
                  <a:lnTo>
                    <a:pt x="6857999" y="13715998"/>
                  </a:lnTo>
                  <a:lnTo>
                    <a:pt x="0" y="13715998"/>
                  </a:lnTo>
                  <a:close/>
                </a:path>
              </a:pathLst>
            </a:custGeom>
            <a:solidFill>
              <a:schemeClr val="accent2"/>
            </a:solidFill>
            <a:ln w="1268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14" name="forgrunn">
              <a:extLst>
                <a:ext uri="{FF2B5EF4-FFF2-40B4-BE49-F238E27FC236}">
                  <a16:creationId xmlns:a16="http://schemas.microsoft.com/office/drawing/2014/main" id="{7C0BD930-8AD8-4529-A098-4F0356EDA06E}"/>
                </a:ext>
              </a:extLst>
            </p:cNvPr>
            <p:cNvSpPr/>
            <p:nvPr/>
          </p:nvSpPr>
          <p:spPr>
            <a:xfrm>
              <a:off x="17535985" y="0"/>
              <a:ext cx="6857999" cy="13715998"/>
            </a:xfrm>
            <a:custGeom>
              <a:avLst/>
              <a:gdLst>
                <a:gd name="connsiteX0" fmla="*/ 0 w 6857999"/>
                <a:gd name="connsiteY0" fmla="*/ 0 h 13715998"/>
                <a:gd name="connsiteX1" fmla="*/ 1371600 w 6857999"/>
                <a:gd name="connsiteY1" fmla="*/ 1371600 h 13715998"/>
                <a:gd name="connsiteX2" fmla="*/ 1371600 w 6857999"/>
                <a:gd name="connsiteY2" fmla="*/ 2743200 h 13715998"/>
                <a:gd name="connsiteX3" fmla="*/ 2057400 w 6857999"/>
                <a:gd name="connsiteY3" fmla="*/ 2743200 h 13715998"/>
                <a:gd name="connsiteX4" fmla="*/ 3429000 w 6857999"/>
                <a:gd name="connsiteY4" fmla="*/ 4114800 h 13715998"/>
                <a:gd name="connsiteX5" fmla="*/ 4800600 w 6857999"/>
                <a:gd name="connsiteY5" fmla="*/ 5486399 h 13715998"/>
                <a:gd name="connsiteX6" fmla="*/ 5486399 w 6857999"/>
                <a:gd name="connsiteY6" fmla="*/ 5486399 h 13715998"/>
                <a:gd name="connsiteX7" fmla="*/ 6857999 w 6857999"/>
                <a:gd name="connsiteY7" fmla="*/ 6857999 h 13715998"/>
                <a:gd name="connsiteX8" fmla="*/ 6857999 w 6857999"/>
                <a:gd name="connsiteY8" fmla="*/ 13715998 h 13715998"/>
                <a:gd name="connsiteX9" fmla="*/ 0 w 6857999"/>
                <a:gd name="connsiteY9" fmla="*/ 13715998 h 13715998"/>
                <a:gd name="connsiteX10" fmla="*/ 0 w 6857999"/>
                <a:gd name="connsiteY10" fmla="*/ 0 h 13715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857999" h="13715998">
                  <a:moveTo>
                    <a:pt x="0" y="0"/>
                  </a:moveTo>
                  <a:cubicBezTo>
                    <a:pt x="757514" y="0"/>
                    <a:pt x="1371600" y="614086"/>
                    <a:pt x="1371600" y="1371600"/>
                  </a:cubicBezTo>
                  <a:lnTo>
                    <a:pt x="1371600" y="2743200"/>
                  </a:lnTo>
                  <a:lnTo>
                    <a:pt x="2057400" y="2743200"/>
                  </a:lnTo>
                  <a:cubicBezTo>
                    <a:pt x="2814914" y="2743200"/>
                    <a:pt x="3429000" y="3357286"/>
                    <a:pt x="3429000" y="4114800"/>
                  </a:cubicBezTo>
                  <a:cubicBezTo>
                    <a:pt x="3429000" y="4872313"/>
                    <a:pt x="4043086" y="5486399"/>
                    <a:pt x="4800600" y="5486399"/>
                  </a:cubicBezTo>
                  <a:lnTo>
                    <a:pt x="5486399" y="5486399"/>
                  </a:lnTo>
                  <a:cubicBezTo>
                    <a:pt x="6243913" y="5486399"/>
                    <a:pt x="6857999" y="6100486"/>
                    <a:pt x="6857999" y="6857999"/>
                  </a:cubicBezTo>
                  <a:lnTo>
                    <a:pt x="6857999" y="13715998"/>
                  </a:lnTo>
                  <a:lnTo>
                    <a:pt x="0" y="137159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 w="1268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</p:grpSp>
      <p:sp>
        <p:nvSpPr>
          <p:cNvPr id="8" name="Linje to">
            <a:extLst>
              <a:ext uri="{FF2B5EF4-FFF2-40B4-BE49-F238E27FC236}">
                <a16:creationId xmlns:a16="http://schemas.microsoft.com/office/drawing/2014/main" id="{FACA3E44-2CCA-4289-9737-1C5B618694A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25513" y="4478454"/>
            <a:ext cx="15378112" cy="1169552"/>
          </a:xfrm>
        </p:spPr>
        <p:txBody>
          <a:bodyPr tIns="46800" bIns="0" anchor="t" anchorCtr="0">
            <a:noAutofit/>
          </a:bodyPr>
          <a:lstStyle>
            <a:lvl1pPr marL="0" indent="0">
              <a:lnSpc>
                <a:spcPct val="100000"/>
              </a:lnSpc>
              <a:buNone/>
              <a:defRPr sz="7000">
                <a:solidFill>
                  <a:schemeClr val="tx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legge til linje to</a:t>
            </a:r>
          </a:p>
        </p:txBody>
      </p:sp>
    </p:spTree>
    <p:extLst>
      <p:ext uri="{BB962C8B-B14F-4D97-AF65-F5344CB8AC3E}">
        <p14:creationId xmlns:p14="http://schemas.microsoft.com/office/powerpoint/2010/main" val="14692313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1036" userDrawn="1">
          <p15:clr>
            <a:srgbClr val="9FCC3B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 + Grafik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Stående form 5">
            <a:extLst>
              <a:ext uri="{FF2B5EF4-FFF2-40B4-BE49-F238E27FC236}">
                <a16:creationId xmlns:a16="http://schemas.microsoft.com/office/drawing/2014/main" id="{7CF8F35D-9353-41A1-B640-CF36302C9EE1}"/>
              </a:ext>
            </a:extLst>
          </p:cNvPr>
          <p:cNvGrpSpPr/>
          <p:nvPr userDrawn="1"/>
        </p:nvGrpSpPr>
        <p:grpSpPr>
          <a:xfrm>
            <a:off x="17524413" y="0"/>
            <a:ext cx="6858000" cy="13716000"/>
            <a:chOff x="17519650" y="0"/>
            <a:chExt cx="6858000" cy="13716000"/>
          </a:xfrm>
        </p:grpSpPr>
        <p:sp>
          <p:nvSpPr>
            <p:cNvPr id="13" name="bakgrunn">
              <a:extLst>
                <a:ext uri="{FF2B5EF4-FFF2-40B4-BE49-F238E27FC236}">
                  <a16:creationId xmlns:a16="http://schemas.microsoft.com/office/drawing/2014/main" id="{D5DCE1B5-9345-4905-800A-576635B4B82C}"/>
                </a:ext>
              </a:extLst>
            </p:cNvPr>
            <p:cNvSpPr/>
            <p:nvPr/>
          </p:nvSpPr>
          <p:spPr>
            <a:xfrm>
              <a:off x="17519650" y="0"/>
              <a:ext cx="6858000" cy="13716000"/>
            </a:xfrm>
            <a:custGeom>
              <a:avLst/>
              <a:gdLst>
                <a:gd name="connsiteX0" fmla="*/ 0 w 6858000"/>
                <a:gd name="connsiteY0" fmla="*/ 0 h 13716000"/>
                <a:gd name="connsiteX1" fmla="*/ 6858000 w 6858000"/>
                <a:gd name="connsiteY1" fmla="*/ 0 h 13716000"/>
                <a:gd name="connsiteX2" fmla="*/ 6858000 w 6858000"/>
                <a:gd name="connsiteY2" fmla="*/ 13716000 h 13716000"/>
                <a:gd name="connsiteX3" fmla="*/ 0 w 6858000"/>
                <a:gd name="connsiteY3" fmla="*/ 13716000 h 1371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58000" h="13716000">
                  <a:moveTo>
                    <a:pt x="0" y="0"/>
                  </a:moveTo>
                  <a:lnTo>
                    <a:pt x="6858000" y="0"/>
                  </a:lnTo>
                  <a:lnTo>
                    <a:pt x="6858000" y="13716000"/>
                  </a:lnTo>
                  <a:lnTo>
                    <a:pt x="0" y="1371600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14" name="forgrunn">
              <a:extLst>
                <a:ext uri="{FF2B5EF4-FFF2-40B4-BE49-F238E27FC236}">
                  <a16:creationId xmlns:a16="http://schemas.microsoft.com/office/drawing/2014/main" id="{6A9A4852-B4FC-41C6-BC42-67E1EB678D40}"/>
                </a:ext>
              </a:extLst>
            </p:cNvPr>
            <p:cNvSpPr/>
            <p:nvPr/>
          </p:nvSpPr>
          <p:spPr>
            <a:xfrm>
              <a:off x="17519650" y="0"/>
              <a:ext cx="6858000" cy="13716000"/>
            </a:xfrm>
            <a:custGeom>
              <a:avLst/>
              <a:gdLst>
                <a:gd name="connsiteX0" fmla="*/ 3429000 w 6858000"/>
                <a:gd name="connsiteY0" fmla="*/ 0 h 13716000"/>
                <a:gd name="connsiteX1" fmla="*/ 0 w 6858000"/>
                <a:gd name="connsiteY1" fmla="*/ 0 h 13716000"/>
                <a:gd name="connsiteX2" fmla="*/ 0 w 6858000"/>
                <a:gd name="connsiteY2" fmla="*/ 13716000 h 13716000"/>
                <a:gd name="connsiteX3" fmla="*/ 3429000 w 6858000"/>
                <a:gd name="connsiteY3" fmla="*/ 6858000 h 13716000"/>
                <a:gd name="connsiteX4" fmla="*/ 5486400 w 6858000"/>
                <a:gd name="connsiteY4" fmla="*/ 8229600 h 13716000"/>
                <a:gd name="connsiteX5" fmla="*/ 6858000 w 6858000"/>
                <a:gd name="connsiteY5" fmla="*/ 6858000 h 13716000"/>
                <a:gd name="connsiteX6" fmla="*/ 6692900 w 6858000"/>
                <a:gd name="connsiteY6" fmla="*/ 5596128 h 13716000"/>
                <a:gd name="connsiteX7" fmla="*/ 3429000 w 6858000"/>
                <a:gd name="connsiteY7" fmla="*/ 0 h 1371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858000" h="13716000">
                  <a:moveTo>
                    <a:pt x="3429000" y="0"/>
                  </a:moveTo>
                  <a:lnTo>
                    <a:pt x="0" y="0"/>
                  </a:lnTo>
                  <a:lnTo>
                    <a:pt x="0" y="13716000"/>
                  </a:lnTo>
                  <a:cubicBezTo>
                    <a:pt x="2949575" y="13706729"/>
                    <a:pt x="3429000" y="8291069"/>
                    <a:pt x="3429000" y="6858000"/>
                  </a:cubicBezTo>
                  <a:cubicBezTo>
                    <a:pt x="3429000" y="7257034"/>
                    <a:pt x="4685157" y="8229600"/>
                    <a:pt x="5486400" y="8229600"/>
                  </a:cubicBezTo>
                  <a:cubicBezTo>
                    <a:pt x="6453505" y="8229600"/>
                    <a:pt x="6858000" y="7724521"/>
                    <a:pt x="6858000" y="6858000"/>
                  </a:cubicBezTo>
                  <a:cubicBezTo>
                    <a:pt x="6858000" y="6477000"/>
                    <a:pt x="6847332" y="6143244"/>
                    <a:pt x="6692900" y="5596128"/>
                  </a:cubicBezTo>
                  <a:cubicBezTo>
                    <a:pt x="6293739" y="4175633"/>
                    <a:pt x="3429000" y="0"/>
                    <a:pt x="3429000" y="0"/>
                  </a:cubicBezTo>
                  <a:close/>
                </a:path>
              </a:pathLst>
            </a:custGeom>
            <a:solidFill>
              <a:schemeClr val="accent5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5344" y="3981599"/>
            <a:ext cx="15379869" cy="83016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76A70C43-E7CB-4D91-B739-55E43F263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0163E0A-6D72-4F46-A59E-F6B3A730B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14.10.2021</a:t>
            </a:r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47DCB8B-75D1-4E5A-9008-E6CD4538A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Presentasjon  av avdeling Prosjekt miljøteknikk</a:t>
            </a:r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298A5015-B64B-43EC-A212-5090ED7FE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C300-6EA6-4657-9829-8E9817A3066F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54978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 + Grafik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5344" y="3981599"/>
            <a:ext cx="15379869" cy="83016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grpSp>
        <p:nvGrpSpPr>
          <p:cNvPr id="12" name="Stående form 6">
            <a:extLst>
              <a:ext uri="{FF2B5EF4-FFF2-40B4-BE49-F238E27FC236}">
                <a16:creationId xmlns:a16="http://schemas.microsoft.com/office/drawing/2014/main" id="{B4F0492E-516C-4E72-A987-D2592A10211E}"/>
              </a:ext>
            </a:extLst>
          </p:cNvPr>
          <p:cNvGrpSpPr/>
          <p:nvPr userDrawn="1"/>
        </p:nvGrpSpPr>
        <p:grpSpPr>
          <a:xfrm>
            <a:off x="17522924" y="0"/>
            <a:ext cx="6859488" cy="13718976"/>
            <a:chOff x="17522925" y="0"/>
            <a:chExt cx="6859488" cy="13718976"/>
          </a:xfrm>
        </p:grpSpPr>
        <p:sp>
          <p:nvSpPr>
            <p:cNvPr id="13" name="bakgrunn">
              <a:extLst>
                <a:ext uri="{FF2B5EF4-FFF2-40B4-BE49-F238E27FC236}">
                  <a16:creationId xmlns:a16="http://schemas.microsoft.com/office/drawing/2014/main" id="{81F3C32A-73E8-4F9B-A044-BC273CB81A73}"/>
                </a:ext>
              </a:extLst>
            </p:cNvPr>
            <p:cNvSpPr/>
            <p:nvPr/>
          </p:nvSpPr>
          <p:spPr>
            <a:xfrm>
              <a:off x="17522925" y="0"/>
              <a:ext cx="6859488" cy="13718976"/>
            </a:xfrm>
            <a:custGeom>
              <a:avLst/>
              <a:gdLst>
                <a:gd name="connsiteX0" fmla="*/ 0 w 6859488"/>
                <a:gd name="connsiteY0" fmla="*/ 0 h 13718976"/>
                <a:gd name="connsiteX1" fmla="*/ 6859488 w 6859488"/>
                <a:gd name="connsiteY1" fmla="*/ 0 h 13718976"/>
                <a:gd name="connsiteX2" fmla="*/ 6859488 w 6859488"/>
                <a:gd name="connsiteY2" fmla="*/ 13718976 h 13718976"/>
                <a:gd name="connsiteX3" fmla="*/ 0 w 6859488"/>
                <a:gd name="connsiteY3" fmla="*/ 13718976 h 13718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59488" h="13718976">
                  <a:moveTo>
                    <a:pt x="0" y="0"/>
                  </a:moveTo>
                  <a:lnTo>
                    <a:pt x="6859488" y="0"/>
                  </a:lnTo>
                  <a:lnTo>
                    <a:pt x="6859488" y="13718976"/>
                  </a:lnTo>
                  <a:lnTo>
                    <a:pt x="0" y="13718976"/>
                  </a:lnTo>
                  <a:close/>
                </a:path>
              </a:pathLst>
            </a:custGeom>
            <a:solidFill>
              <a:schemeClr val="bg2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14" name="forgrunn">
              <a:extLst>
                <a:ext uri="{FF2B5EF4-FFF2-40B4-BE49-F238E27FC236}">
                  <a16:creationId xmlns:a16="http://schemas.microsoft.com/office/drawing/2014/main" id="{FDB1F66A-A870-4ED2-B5A6-D90FE45609E0}"/>
                </a:ext>
              </a:extLst>
            </p:cNvPr>
            <p:cNvSpPr/>
            <p:nvPr/>
          </p:nvSpPr>
          <p:spPr>
            <a:xfrm>
              <a:off x="17522925" y="0"/>
              <a:ext cx="6859488" cy="13718976"/>
            </a:xfrm>
            <a:custGeom>
              <a:avLst/>
              <a:gdLst>
                <a:gd name="connsiteX0" fmla="*/ 4100068 w 6859488"/>
                <a:gd name="connsiteY0" fmla="*/ 4822601 h 13718976"/>
                <a:gd name="connsiteX1" fmla="*/ 2107768 w 6859488"/>
                <a:gd name="connsiteY1" fmla="*/ 1371898 h 13718976"/>
                <a:gd name="connsiteX2" fmla="*/ 4484073 w 6859488"/>
                <a:gd name="connsiteY2" fmla="*/ 0 h 13718976"/>
                <a:gd name="connsiteX3" fmla="*/ 6476500 w 6859488"/>
                <a:gd name="connsiteY3" fmla="*/ 3451085 h 13718976"/>
                <a:gd name="connsiteX4" fmla="*/ 6859488 w 6859488"/>
                <a:gd name="connsiteY4" fmla="*/ 3429744 h 13718976"/>
                <a:gd name="connsiteX5" fmla="*/ 6859488 w 6859488"/>
                <a:gd name="connsiteY5" fmla="*/ 10289232 h 13718976"/>
                <a:gd name="connsiteX6" fmla="*/ 6473578 w 6859488"/>
                <a:gd name="connsiteY6" fmla="*/ 10267510 h 13718976"/>
                <a:gd name="connsiteX7" fmla="*/ 4480897 w 6859488"/>
                <a:gd name="connsiteY7" fmla="*/ 13718976 h 13718976"/>
                <a:gd name="connsiteX8" fmla="*/ 4480897 w 6859488"/>
                <a:gd name="connsiteY8" fmla="*/ 13718976 h 13718976"/>
                <a:gd name="connsiteX9" fmla="*/ 2104720 w 6859488"/>
                <a:gd name="connsiteY9" fmla="*/ 12347078 h 13718976"/>
                <a:gd name="connsiteX10" fmla="*/ 4098290 w 6859488"/>
                <a:gd name="connsiteY10" fmla="*/ 8893961 h 13718976"/>
                <a:gd name="connsiteX11" fmla="*/ 3715429 w 6859488"/>
                <a:gd name="connsiteY11" fmla="*/ 8231386 h 13718976"/>
                <a:gd name="connsiteX12" fmla="*/ 0 w 6859488"/>
                <a:gd name="connsiteY12" fmla="*/ 8231386 h 13718976"/>
                <a:gd name="connsiteX13" fmla="*/ 0 w 6859488"/>
                <a:gd name="connsiteY13" fmla="*/ 5487591 h 13718976"/>
                <a:gd name="connsiteX14" fmla="*/ 3715429 w 6859488"/>
                <a:gd name="connsiteY14" fmla="*/ 5487591 h 13718976"/>
                <a:gd name="connsiteX15" fmla="*/ 4100068 w 6859488"/>
                <a:gd name="connsiteY15" fmla="*/ 4822601 h 13718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859488" h="13718976">
                  <a:moveTo>
                    <a:pt x="4100068" y="4822601"/>
                  </a:moveTo>
                  <a:lnTo>
                    <a:pt x="2107768" y="1371898"/>
                  </a:lnTo>
                  <a:lnTo>
                    <a:pt x="4484073" y="0"/>
                  </a:lnTo>
                  <a:lnTo>
                    <a:pt x="6476500" y="3451085"/>
                  </a:lnTo>
                  <a:cubicBezTo>
                    <a:pt x="6603668" y="3436908"/>
                    <a:pt x="6731533" y="3429782"/>
                    <a:pt x="6859488" y="3429744"/>
                  </a:cubicBezTo>
                  <a:lnTo>
                    <a:pt x="6859488" y="10289232"/>
                  </a:lnTo>
                  <a:cubicBezTo>
                    <a:pt x="6730543" y="10289194"/>
                    <a:pt x="6601711" y="10281941"/>
                    <a:pt x="6473578" y="10267510"/>
                  </a:cubicBezTo>
                  <a:lnTo>
                    <a:pt x="4480897" y="13718976"/>
                  </a:lnTo>
                  <a:lnTo>
                    <a:pt x="4480897" y="13718976"/>
                  </a:lnTo>
                  <a:lnTo>
                    <a:pt x="2104720" y="12347078"/>
                  </a:lnTo>
                  <a:lnTo>
                    <a:pt x="4098290" y="8893961"/>
                  </a:lnTo>
                  <a:cubicBezTo>
                    <a:pt x="3946302" y="8688113"/>
                    <a:pt x="3817877" y="8465866"/>
                    <a:pt x="3715429" y="8231386"/>
                  </a:cubicBezTo>
                  <a:lnTo>
                    <a:pt x="0" y="8231386"/>
                  </a:lnTo>
                  <a:lnTo>
                    <a:pt x="0" y="5487591"/>
                  </a:lnTo>
                  <a:lnTo>
                    <a:pt x="3715429" y="5487591"/>
                  </a:lnTo>
                  <a:cubicBezTo>
                    <a:pt x="3818271" y="5252196"/>
                    <a:pt x="3947305" y="5029123"/>
                    <a:pt x="4100068" y="4822601"/>
                  </a:cubicBez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</p:grpSp>
      <p:sp>
        <p:nvSpPr>
          <p:cNvPr id="2" name="Tittel 1">
            <a:extLst>
              <a:ext uri="{FF2B5EF4-FFF2-40B4-BE49-F238E27FC236}">
                <a16:creationId xmlns:a16="http://schemas.microsoft.com/office/drawing/2014/main" id="{7FF82F5F-E28D-4AF4-8B2D-24547E6CF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8" name="Plassholder for dato 7">
            <a:extLst>
              <a:ext uri="{FF2B5EF4-FFF2-40B4-BE49-F238E27FC236}">
                <a16:creationId xmlns:a16="http://schemas.microsoft.com/office/drawing/2014/main" id="{BEF7A0BB-70C8-4899-BEF5-B61009A36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14.10.2021</a:t>
            </a:r>
          </a:p>
        </p:txBody>
      </p:sp>
      <p:sp>
        <p:nvSpPr>
          <p:cNvPr id="9" name="Plassholder for bunntekst 8">
            <a:extLst>
              <a:ext uri="{FF2B5EF4-FFF2-40B4-BE49-F238E27FC236}">
                <a16:creationId xmlns:a16="http://schemas.microsoft.com/office/drawing/2014/main" id="{4DEF32E5-EDBC-42C0-A899-F11A6C938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Presentasjon  av avdeling Prosjekt miljøteknikk</a:t>
            </a:r>
          </a:p>
        </p:txBody>
      </p:sp>
      <p:sp>
        <p:nvSpPr>
          <p:cNvPr id="10" name="Plassholder for lysbildenummer 9">
            <a:extLst>
              <a:ext uri="{FF2B5EF4-FFF2-40B4-BE49-F238E27FC236}">
                <a16:creationId xmlns:a16="http://schemas.microsoft.com/office/drawing/2014/main" id="{19D459CF-4735-47AB-A147-C5A7240FD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C300-6EA6-4657-9829-8E9817A3066F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09619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legge til tekst. Bruk innrykk-knappene eller TAB for å lage punkter i flere nivåer. </a:t>
            </a:r>
            <a:br>
              <a:rPr lang="nb-NO"/>
            </a:br>
            <a:r>
              <a:rPr lang="nb-NO"/>
              <a:t>Flere oppsett finnes på</a:t>
            </a:r>
            <a:r>
              <a:rPr lang="en-US"/>
              <a:t> </a:t>
            </a:r>
            <a:r>
              <a:rPr lang="en-US" err="1"/>
              <a:t>Hjem-fanen</a:t>
            </a:r>
            <a:r>
              <a:rPr lang="en-US"/>
              <a:t> under </a:t>
            </a:r>
            <a:r>
              <a:rPr lang="en-US" err="1"/>
              <a:t>knappene</a:t>
            </a:r>
            <a:r>
              <a:rPr lang="en-US"/>
              <a:t> “</a:t>
            </a:r>
            <a:r>
              <a:rPr lang="en-US" err="1"/>
              <a:t>Nytt</a:t>
            </a:r>
            <a:r>
              <a:rPr lang="en-US"/>
              <a:t> </a:t>
            </a:r>
            <a:r>
              <a:rPr lang="en-US" err="1"/>
              <a:t>lysbilde</a:t>
            </a:r>
            <a:r>
              <a:rPr lang="en-US"/>
              <a:t>” </a:t>
            </a:r>
            <a:r>
              <a:rPr lang="en-US" err="1"/>
              <a:t>og</a:t>
            </a:r>
            <a:r>
              <a:rPr lang="en-US"/>
              <a:t> “</a:t>
            </a:r>
            <a:r>
              <a:rPr lang="en-US" err="1"/>
              <a:t>Oppsett</a:t>
            </a:r>
            <a:r>
              <a:rPr lang="en-US"/>
              <a:t>”</a:t>
            </a:r>
            <a:endParaRPr lang="nb-NO"/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Tittel 3">
            <a:extLst>
              <a:ext uri="{FF2B5EF4-FFF2-40B4-BE49-F238E27FC236}">
                <a16:creationId xmlns:a16="http://schemas.microsoft.com/office/drawing/2014/main" id="{49FDD2B0-FD5A-4FED-AABD-DAC49CCE2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1" name="Plassholder for dato 10">
            <a:extLst>
              <a:ext uri="{FF2B5EF4-FFF2-40B4-BE49-F238E27FC236}">
                <a16:creationId xmlns:a16="http://schemas.microsoft.com/office/drawing/2014/main" id="{71AEB03C-49C9-4038-A702-E8EE0FE2C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14.10.2021</a:t>
            </a:r>
          </a:p>
        </p:txBody>
      </p:sp>
      <p:sp>
        <p:nvSpPr>
          <p:cNvPr id="12" name="Plassholder for bunntekst 11">
            <a:extLst>
              <a:ext uri="{FF2B5EF4-FFF2-40B4-BE49-F238E27FC236}">
                <a16:creationId xmlns:a16="http://schemas.microsoft.com/office/drawing/2014/main" id="{FF510649-0510-43EE-A535-1E6E3A63A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Presentasjon  av avdeling Prosjekt miljøteknikk</a:t>
            </a:r>
          </a:p>
        </p:txBody>
      </p:sp>
      <p:sp>
        <p:nvSpPr>
          <p:cNvPr id="13" name="Plassholder for lysbildenummer 12">
            <a:extLst>
              <a:ext uri="{FF2B5EF4-FFF2-40B4-BE49-F238E27FC236}">
                <a16:creationId xmlns:a16="http://schemas.microsoft.com/office/drawing/2014/main" id="{AC798CC6-85F1-4935-AD23-28673C01C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C300-6EA6-4657-9829-8E9817A3066F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87534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5345" y="3981599"/>
            <a:ext cx="7028826" cy="83016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16" name="Plassholder for tekst 14">
            <a:extLst>
              <a:ext uri="{FF2B5EF4-FFF2-40B4-BE49-F238E27FC236}">
                <a16:creationId xmlns:a16="http://schemas.microsoft.com/office/drawing/2014/main" id="{E9230FA0-A588-4012-A4A2-42A4416B554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6428243" y="3981600"/>
            <a:ext cx="7028825" cy="83016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3C309F04-AB65-42BE-904A-B4B04507F4C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664575" y="2558257"/>
            <a:ext cx="7029450" cy="1084482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7000"/>
            </a:lvl1pPr>
          </a:lstStyle>
          <a:p>
            <a:pPr lvl="0"/>
            <a:r>
              <a:rPr lang="nb-NO"/>
              <a:t>Overskrift</a:t>
            </a:r>
          </a:p>
        </p:txBody>
      </p:sp>
      <p:sp>
        <p:nvSpPr>
          <p:cNvPr id="14" name="Plassholder for tekst 4">
            <a:extLst>
              <a:ext uri="{FF2B5EF4-FFF2-40B4-BE49-F238E27FC236}">
                <a16:creationId xmlns:a16="http://schemas.microsoft.com/office/drawing/2014/main" id="{38A5BCB3-DFBC-4BD9-86EF-50A0A9C4B43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6404430" y="2558257"/>
            <a:ext cx="7029450" cy="1084482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7000"/>
            </a:lvl1pPr>
          </a:lstStyle>
          <a:p>
            <a:pPr lvl="0"/>
            <a:r>
              <a:rPr lang="nb-NO"/>
              <a:t>Overskrift</a:t>
            </a:r>
          </a:p>
        </p:txBody>
      </p:sp>
      <p:sp>
        <p:nvSpPr>
          <p:cNvPr id="17" name="Plassholder for tekst 14">
            <a:extLst>
              <a:ext uri="{FF2B5EF4-FFF2-40B4-BE49-F238E27FC236}">
                <a16:creationId xmlns:a16="http://schemas.microsoft.com/office/drawing/2014/main" id="{5540DAC1-EF9C-4A04-A299-46B10375849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664575" y="3981600"/>
            <a:ext cx="7028825" cy="83016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4DDE5D03-D510-4404-BF4A-DF9538AF66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5345" y="2559050"/>
            <a:ext cx="7028826" cy="1084482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Overskrift</a:t>
            </a:r>
          </a:p>
        </p:txBody>
      </p:sp>
      <p:sp>
        <p:nvSpPr>
          <p:cNvPr id="12" name="Plassholder for dato 11">
            <a:extLst>
              <a:ext uri="{FF2B5EF4-FFF2-40B4-BE49-F238E27FC236}">
                <a16:creationId xmlns:a16="http://schemas.microsoft.com/office/drawing/2014/main" id="{BF05A8D9-2000-4F21-99CC-3C2819C94582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r>
              <a:rPr lang="nb-NO"/>
              <a:t>14.10.2021</a:t>
            </a:r>
          </a:p>
        </p:txBody>
      </p:sp>
      <p:sp>
        <p:nvSpPr>
          <p:cNvPr id="13" name="Plassholder for bunntekst 12">
            <a:extLst>
              <a:ext uri="{FF2B5EF4-FFF2-40B4-BE49-F238E27FC236}">
                <a16:creationId xmlns:a16="http://schemas.microsoft.com/office/drawing/2014/main" id="{CDE6D385-33F8-4D6E-AAB7-C45A9CE5E60C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nb-NO"/>
              <a:t>Presentasjon  av avdeling Prosjekt miljøteknikk</a:t>
            </a:r>
          </a:p>
        </p:txBody>
      </p:sp>
      <p:sp>
        <p:nvSpPr>
          <p:cNvPr id="15" name="Plassholder for lysbildenummer 14">
            <a:extLst>
              <a:ext uri="{FF2B5EF4-FFF2-40B4-BE49-F238E27FC236}">
                <a16:creationId xmlns:a16="http://schemas.microsoft.com/office/drawing/2014/main" id="{016909E5-4E8C-4B2E-A9C1-EC5D83E58BDB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356FC300-6EA6-4657-9829-8E9817A3066F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51399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719827A-1CB1-42DB-87FB-BB4DF6CBE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0" name="Plassholder for dato 9">
            <a:extLst>
              <a:ext uri="{FF2B5EF4-FFF2-40B4-BE49-F238E27FC236}">
                <a16:creationId xmlns:a16="http://schemas.microsoft.com/office/drawing/2014/main" id="{559DBD45-109B-4229-B27A-5EAF78ADD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14.10.2021</a:t>
            </a:r>
          </a:p>
        </p:txBody>
      </p:sp>
      <p:sp>
        <p:nvSpPr>
          <p:cNvPr id="11" name="Plassholder for bunntekst 10">
            <a:extLst>
              <a:ext uri="{FF2B5EF4-FFF2-40B4-BE49-F238E27FC236}">
                <a16:creationId xmlns:a16="http://schemas.microsoft.com/office/drawing/2014/main" id="{70FDC7D0-3B61-499D-BDB0-687F70935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Presentasjon  av avdeling Prosjekt miljøteknikk</a:t>
            </a:r>
          </a:p>
        </p:txBody>
      </p:sp>
      <p:sp>
        <p:nvSpPr>
          <p:cNvPr id="12" name="Plassholder for lysbildenummer 11">
            <a:extLst>
              <a:ext uri="{FF2B5EF4-FFF2-40B4-BE49-F238E27FC236}">
                <a16:creationId xmlns:a16="http://schemas.microsoft.com/office/drawing/2014/main" id="{786DEB58-9292-44E6-B0CA-421D12109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C300-6EA6-4657-9829-8E9817A3066F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34179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613F2E90-70AD-4B07-8844-9CC19EF61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14.10.2021</a:t>
            </a:r>
          </a:p>
        </p:txBody>
      </p:sp>
      <p:sp>
        <p:nvSpPr>
          <p:cNvPr id="9" name="Plassholder for bunntekst 8">
            <a:extLst>
              <a:ext uri="{FF2B5EF4-FFF2-40B4-BE49-F238E27FC236}">
                <a16:creationId xmlns:a16="http://schemas.microsoft.com/office/drawing/2014/main" id="{08A1AEDB-AD06-4AD1-8A68-4C55CEE5C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Presentasjon  av avdeling Prosjekt miljøteknikk</a:t>
            </a:r>
          </a:p>
        </p:txBody>
      </p:sp>
      <p:sp>
        <p:nvSpPr>
          <p:cNvPr id="10" name="Plassholder for lysbildenummer 9">
            <a:extLst>
              <a:ext uri="{FF2B5EF4-FFF2-40B4-BE49-F238E27FC236}">
                <a16:creationId xmlns:a16="http://schemas.microsoft.com/office/drawing/2014/main" id="{95CC6AAF-62C3-4D78-8755-CAE05275E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C300-6EA6-4657-9829-8E9817A3066F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7113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side grønn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5199" y="3412386"/>
            <a:ext cx="15379200" cy="2423527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700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pic>
        <p:nvPicPr>
          <p:cNvPr id="9" name="Logo" hidden="1">
            <a:extLst>
              <a:ext uri="{FF2B5EF4-FFF2-40B4-BE49-F238E27FC236}">
                <a16:creationId xmlns:a16="http://schemas.microsoft.com/office/drawing/2014/main" id="{3F926A4D-E83D-43A3-A37C-C084C590672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1314" y="1017010"/>
            <a:ext cx="1714272" cy="692724"/>
          </a:xfrm>
          <a:prstGeom prst="rect">
            <a:avLst/>
          </a:prstGeom>
        </p:spPr>
      </p:pic>
      <p:grpSp>
        <p:nvGrpSpPr>
          <p:cNvPr id="8" name="Liggende form 1">
            <a:extLst>
              <a:ext uri="{FF2B5EF4-FFF2-40B4-BE49-F238E27FC236}">
                <a16:creationId xmlns:a16="http://schemas.microsoft.com/office/drawing/2014/main" id="{A4707B15-42DA-4EFE-BB80-D19E7972D9FD}"/>
              </a:ext>
            </a:extLst>
          </p:cNvPr>
          <p:cNvGrpSpPr/>
          <p:nvPr/>
        </p:nvGrpSpPr>
        <p:grpSpPr>
          <a:xfrm>
            <a:off x="10669023" y="6859305"/>
            <a:ext cx="13713390" cy="6856695"/>
            <a:chOff x="10661652" y="6858000"/>
            <a:chExt cx="13713390" cy="6856695"/>
          </a:xfrm>
        </p:grpSpPr>
        <p:sp>
          <p:nvSpPr>
            <p:cNvPr id="10" name="bakgrunn">
              <a:extLst>
                <a:ext uri="{FF2B5EF4-FFF2-40B4-BE49-F238E27FC236}">
                  <a16:creationId xmlns:a16="http://schemas.microsoft.com/office/drawing/2014/main" id="{F8151C68-EF9E-42A3-81FF-F9942BF676DB}"/>
                </a:ext>
              </a:extLst>
            </p:cNvPr>
            <p:cNvSpPr/>
            <p:nvPr/>
          </p:nvSpPr>
          <p:spPr>
            <a:xfrm>
              <a:off x="10661652" y="6858000"/>
              <a:ext cx="13713390" cy="6856695"/>
            </a:xfrm>
            <a:custGeom>
              <a:avLst/>
              <a:gdLst>
                <a:gd name="connsiteX0" fmla="*/ 0 w 13713390"/>
                <a:gd name="connsiteY0" fmla="*/ 0 h 6856695"/>
                <a:gd name="connsiteX1" fmla="*/ 13713390 w 13713390"/>
                <a:gd name="connsiteY1" fmla="*/ 0 h 6856695"/>
                <a:gd name="connsiteX2" fmla="*/ 13713390 w 13713390"/>
                <a:gd name="connsiteY2" fmla="*/ 6856695 h 6856695"/>
                <a:gd name="connsiteX3" fmla="*/ 0 w 13713390"/>
                <a:gd name="connsiteY3" fmla="*/ 6856695 h 68566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713390" h="6856695">
                  <a:moveTo>
                    <a:pt x="0" y="0"/>
                  </a:moveTo>
                  <a:lnTo>
                    <a:pt x="13713390" y="0"/>
                  </a:lnTo>
                  <a:lnTo>
                    <a:pt x="13713390" y="6856695"/>
                  </a:lnTo>
                  <a:lnTo>
                    <a:pt x="0" y="6856695"/>
                  </a:lnTo>
                  <a:close/>
                </a:path>
              </a:pathLst>
            </a:custGeom>
            <a:solidFill>
              <a:schemeClr val="accent2"/>
            </a:solidFill>
            <a:ln w="126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11" name="forgrunn">
              <a:extLst>
                <a:ext uri="{FF2B5EF4-FFF2-40B4-BE49-F238E27FC236}">
                  <a16:creationId xmlns:a16="http://schemas.microsoft.com/office/drawing/2014/main" id="{0D074997-3808-4F94-8E27-E4DEBC1BAD19}"/>
                </a:ext>
              </a:extLst>
            </p:cNvPr>
            <p:cNvSpPr/>
            <p:nvPr/>
          </p:nvSpPr>
          <p:spPr>
            <a:xfrm>
              <a:off x="10661652" y="6858000"/>
              <a:ext cx="13713390" cy="6856695"/>
            </a:xfrm>
            <a:custGeom>
              <a:avLst/>
              <a:gdLst>
                <a:gd name="connsiteX0" fmla="*/ 10285042 w 13713390"/>
                <a:gd name="connsiteY0" fmla="*/ 4199218 h 6856695"/>
                <a:gd name="connsiteX1" fmla="*/ 5485356 w 13713390"/>
                <a:gd name="connsiteY1" fmla="*/ 1371339 h 6856695"/>
                <a:gd name="connsiteX2" fmla="*/ 5485356 w 13713390"/>
                <a:gd name="connsiteY2" fmla="*/ 0 h 6856695"/>
                <a:gd name="connsiteX3" fmla="*/ 2742678 w 13713390"/>
                <a:gd name="connsiteY3" fmla="*/ 0 h 6856695"/>
                <a:gd name="connsiteX4" fmla="*/ 2742678 w 13713390"/>
                <a:gd name="connsiteY4" fmla="*/ 2105259 h 6856695"/>
                <a:gd name="connsiteX5" fmla="*/ 0 w 13713390"/>
                <a:gd name="connsiteY5" fmla="*/ 6856695 h 6856695"/>
                <a:gd name="connsiteX6" fmla="*/ 13713390 w 13713390"/>
                <a:gd name="connsiteY6" fmla="*/ 6856695 h 6856695"/>
                <a:gd name="connsiteX7" fmla="*/ 13713390 w 13713390"/>
                <a:gd name="connsiteY7" fmla="*/ 1544153 h 6856695"/>
                <a:gd name="connsiteX8" fmla="*/ 10285042 w 13713390"/>
                <a:gd name="connsiteY8" fmla="*/ 4199218 h 68566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713390" h="6856695">
                  <a:moveTo>
                    <a:pt x="10285042" y="4199218"/>
                  </a:moveTo>
                  <a:cubicBezTo>
                    <a:pt x="9349358" y="2512852"/>
                    <a:pt x="7550745" y="1371339"/>
                    <a:pt x="5485356" y="1371339"/>
                  </a:cubicBezTo>
                  <a:lnTo>
                    <a:pt x="5485356" y="0"/>
                  </a:lnTo>
                  <a:lnTo>
                    <a:pt x="2742678" y="0"/>
                  </a:lnTo>
                  <a:lnTo>
                    <a:pt x="2742678" y="2105259"/>
                  </a:lnTo>
                  <a:cubicBezTo>
                    <a:pt x="1103166" y="3053769"/>
                    <a:pt x="0" y="4826352"/>
                    <a:pt x="0" y="6856695"/>
                  </a:cubicBezTo>
                  <a:lnTo>
                    <a:pt x="13713390" y="6856695"/>
                  </a:lnTo>
                  <a:lnTo>
                    <a:pt x="13713390" y="1544153"/>
                  </a:lnTo>
                  <a:cubicBezTo>
                    <a:pt x="12240470" y="1923430"/>
                    <a:pt x="11006265" y="2899493"/>
                    <a:pt x="10285042" y="4199218"/>
                  </a:cubicBezTo>
                  <a:close/>
                </a:path>
              </a:pathLst>
            </a:custGeom>
            <a:solidFill>
              <a:schemeClr val="accent3"/>
            </a:solidFill>
            <a:ln w="126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</p:grpSp>
      <p:sp>
        <p:nvSpPr>
          <p:cNvPr id="16" name="Plassholder for bilde 15">
            <a:extLst>
              <a:ext uri="{FF2B5EF4-FFF2-40B4-BE49-F238E27FC236}">
                <a16:creationId xmlns:a16="http://schemas.microsoft.com/office/drawing/2014/main" id="{E4FF77EE-3490-440C-A3CD-A11542FDF47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6859305"/>
            <a:ext cx="10682288" cy="6856695"/>
          </a:xfr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effectLst/>
        </p:spPr>
        <p:txBody>
          <a:bodyPr tIns="1620000" anchor="ctr" anchorCtr="1">
            <a:normAutofit/>
          </a:bodyPr>
          <a:lstStyle>
            <a:lvl1pPr marL="0" indent="0">
              <a:buNone/>
              <a:defRPr sz="3000">
                <a:solidFill>
                  <a:schemeClr val="tx2">
                    <a:lumMod val="75000"/>
                    <a:lumOff val="25000"/>
                  </a:schemeClr>
                </a:solidFill>
                <a:effectLst/>
                <a:highlight>
                  <a:srgbClr val="C0C0C0"/>
                </a:highlight>
              </a:defRPr>
            </a:lvl1pPr>
          </a:lstStyle>
          <a:p>
            <a:r>
              <a:rPr lang="en-US"/>
              <a:t>Dra inn et </a:t>
            </a:r>
            <a:r>
              <a:rPr lang="en-US" err="1"/>
              <a:t>bilde</a:t>
            </a:r>
            <a:r>
              <a:rPr lang="en-US"/>
              <a:t> </a:t>
            </a:r>
            <a:r>
              <a:rPr lang="en-US" err="1"/>
              <a:t>eller</a:t>
            </a:r>
            <a:r>
              <a:rPr lang="en-US"/>
              <a:t> </a:t>
            </a:r>
            <a:r>
              <a:rPr lang="en-US" err="1"/>
              <a:t>trykk</a:t>
            </a:r>
            <a:r>
              <a:rPr lang="en-US"/>
              <a:t> </a:t>
            </a:r>
            <a:r>
              <a:rPr lang="en-US" err="1"/>
              <a:t>på</a:t>
            </a:r>
            <a:r>
              <a:rPr lang="nb-NO"/>
              <a:t> ikonet for å bytte. </a:t>
            </a:r>
            <a:br>
              <a:rPr lang="nb-NO"/>
            </a:br>
            <a:r>
              <a:rPr lang="nb-NO" err="1"/>
              <a:t>Justér</a:t>
            </a:r>
            <a:r>
              <a:rPr lang="nb-NO"/>
              <a:t> utsnitt med Beskjær-funksjonen på Bildeformat-fanen. </a:t>
            </a:r>
            <a:br>
              <a:rPr lang="nb-NO"/>
            </a:br>
            <a:r>
              <a:rPr lang="nb-NO"/>
              <a:t>Denne teksten vises ikke i presentasjonsmodus</a:t>
            </a:r>
          </a:p>
        </p:txBody>
      </p:sp>
    </p:spTree>
    <p:extLst>
      <p:ext uri="{BB962C8B-B14F-4D97-AF65-F5344CB8AC3E}">
        <p14:creationId xmlns:p14="http://schemas.microsoft.com/office/powerpoint/2010/main" val="314759591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oolsToo_Slide" descr="ToolsToo_Slide">
            <a:extLst>
              <a:ext uri="{FF2B5EF4-FFF2-40B4-BE49-F238E27FC236}">
                <a16:creationId xmlns:a16="http://schemas.microsoft.com/office/drawing/2014/main" id="{CCFB0DC5-21B6-45D5-B1DC-1E5BDE119AEC}"/>
              </a:ext>
            </a:extLst>
          </p:cNvPr>
          <p:cNvSpPr/>
          <p:nvPr userDrawn="1"/>
        </p:nvSpPr>
        <p:spPr>
          <a:xfrm>
            <a:off x="0" y="0"/>
            <a:ext cx="24382413" cy="13716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25344" y="2559050"/>
            <a:ext cx="22531725" cy="108448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5344" y="3980259"/>
            <a:ext cx="22531725" cy="83017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Klikk for andre nivå</a:t>
            </a:r>
          </a:p>
          <a:p>
            <a:pPr lvl="2"/>
            <a:r>
              <a:rPr lang="nb-NO"/>
              <a:t>Klikk for 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5511" y="12442191"/>
            <a:ext cx="477839" cy="7302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356FC300-6EA6-4657-9829-8E9817A3066F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2" name="Plassholder for dato 11">
            <a:extLst>
              <a:ext uri="{FF2B5EF4-FFF2-40B4-BE49-F238E27FC236}">
                <a16:creationId xmlns:a16="http://schemas.microsoft.com/office/drawing/2014/main" id="{5F4300FF-D0AD-48FA-AD26-7679CEC8B7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87600" y="12442191"/>
            <a:ext cx="1357200" cy="7302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l">
              <a:defRPr lang="nb-NO" smtClean="0"/>
            </a:lvl1pPr>
          </a:lstStyle>
          <a:p>
            <a:r>
              <a:rPr lang="nb-NO"/>
              <a:t>14.10.2021</a:t>
            </a:r>
          </a:p>
        </p:txBody>
      </p:sp>
      <p:sp>
        <p:nvSpPr>
          <p:cNvPr id="13" name="Plassholder for bunntekst 12">
            <a:extLst>
              <a:ext uri="{FF2B5EF4-FFF2-40B4-BE49-F238E27FC236}">
                <a16:creationId xmlns:a16="http://schemas.microsoft.com/office/drawing/2014/main" id="{9B4E5F6F-A453-47FC-856E-A87FF67CE8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929048" y="12442191"/>
            <a:ext cx="13368227" cy="730250"/>
          </a:xfrm>
          <a:prstGeom prst="rect">
            <a:avLst/>
          </a:prstGeom>
        </p:spPr>
        <p:txBody>
          <a:bodyPr vert="horz" lIns="90000" tIns="45720" rIns="90000" bIns="45720" rtlCol="0" anchor="ctr"/>
          <a:lstStyle>
            <a:lvl1pPr algn="l">
              <a:defRPr lang="nb-NO" cap="all" baseline="0"/>
            </a:lvl1pPr>
          </a:lstStyle>
          <a:p>
            <a:r>
              <a:rPr lang="nb-NO"/>
              <a:t>Presentasjon  av avdeling Prosjekt miljøteknikk</a:t>
            </a:r>
          </a:p>
        </p:txBody>
      </p:sp>
      <p:pic>
        <p:nvPicPr>
          <p:cNvPr id="15" name="Bilde 14" descr="Et bilde som inneholder tallerken, tegning, skilt, lys&#10;&#10;Automatisk generert beskrivelse">
            <a:extLst>
              <a:ext uri="{FF2B5EF4-FFF2-40B4-BE49-F238E27FC236}">
                <a16:creationId xmlns:a16="http://schemas.microsoft.com/office/drawing/2014/main" id="{16C9293C-3616-7C4B-BCB8-CC52BC8E8BCF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048" y="1017010"/>
            <a:ext cx="2534356" cy="692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616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62" r:id="rId3"/>
    <p:sldLayoutId id="2147483682" r:id="rId4"/>
    <p:sldLayoutId id="2147483675" r:id="rId5"/>
    <p:sldLayoutId id="2147483676" r:id="rId6"/>
    <p:sldLayoutId id="2147483666" r:id="rId7"/>
    <p:sldLayoutId id="2147483667" r:id="rId8"/>
    <p:sldLayoutId id="2147483677" r:id="rId9"/>
    <p:sldLayoutId id="2147483684" r:id="rId10"/>
    <p:sldLayoutId id="2147483685" r:id="rId11"/>
    <p:sldLayoutId id="2147483680" r:id="rId12"/>
  </p:sldLayoutIdLst>
  <p:hf hdr="0"/>
  <p:txStyles>
    <p:titleStyle>
      <a:lvl1pPr algn="l" defTabSz="1828709" rtl="0" eaLnBrk="1" latinLnBrk="0" hangingPunct="1">
        <a:lnSpc>
          <a:spcPct val="90000"/>
        </a:lnSpc>
        <a:spcBef>
          <a:spcPct val="0"/>
        </a:spcBef>
        <a:buNone/>
        <a:defRPr sz="70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4400" indent="-284400" algn="l" defTabSz="1828709" rtl="0" eaLnBrk="1" latinLnBrk="0" hangingPunct="1">
        <a:lnSpc>
          <a:spcPts val="5000"/>
        </a:lnSpc>
        <a:spcBef>
          <a:spcPts val="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788400" indent="-284400" algn="l" defTabSz="1828709" rtl="0" eaLnBrk="1" latinLnBrk="0" hangingPunct="1">
        <a:lnSpc>
          <a:spcPts val="5000"/>
        </a:lnSpc>
        <a:spcBef>
          <a:spcPts val="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04000" indent="-284400" algn="l" defTabSz="1828709" rtl="0" eaLnBrk="1" latinLnBrk="0" hangingPunct="1">
        <a:lnSpc>
          <a:spcPts val="5000"/>
        </a:lnSpc>
        <a:spcBef>
          <a:spcPts val="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3pPr>
      <a:lvl4pPr marL="1980000" indent="-284400" algn="l" defTabSz="1828709" rtl="0" eaLnBrk="1" latinLnBrk="0" hangingPunct="1">
        <a:lnSpc>
          <a:spcPts val="5000"/>
        </a:lnSpc>
        <a:spcBef>
          <a:spcPts val="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4pPr>
      <a:lvl5pPr marL="2700000" indent="-284400" algn="l" defTabSz="1828709" rtl="0" eaLnBrk="1" latinLnBrk="0" hangingPunct="1">
        <a:lnSpc>
          <a:spcPts val="5000"/>
        </a:lnSpc>
        <a:spcBef>
          <a:spcPts val="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5pPr>
      <a:lvl6pPr marL="5028949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303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7657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011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54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709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063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417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771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126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480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834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20" userDrawn="1">
          <p15:clr>
            <a:srgbClr val="F26B43"/>
          </p15:clr>
        </p15:guide>
        <p15:guide id="2" pos="640" userDrawn="1">
          <p15:clr>
            <a:srgbClr val="F26B43"/>
          </p15:clr>
        </p15:guide>
        <p15:guide id="3" pos="4958" userDrawn="1">
          <p15:clr>
            <a:srgbClr val="F26B43"/>
          </p15:clr>
        </p15:guide>
        <p15:guide id="4" pos="5519" userDrawn="1">
          <p15:clr>
            <a:srgbClr val="F26B43"/>
          </p15:clr>
        </p15:guide>
        <p15:guide id="5" pos="9838" userDrawn="1">
          <p15:clr>
            <a:srgbClr val="F26B43"/>
          </p15:clr>
        </p15:guide>
        <p15:guide id="6" pos="10399" userDrawn="1">
          <p15:clr>
            <a:srgbClr val="F26B43"/>
          </p15:clr>
        </p15:guide>
        <p15:guide id="7" pos="1471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tel 11">
            <a:extLst>
              <a:ext uri="{FF2B5EF4-FFF2-40B4-BE49-F238E27FC236}">
                <a16:creationId xmlns:a16="http://schemas.microsoft.com/office/drawing/2014/main" id="{A02DDAC5-04D0-469B-AB19-09D9FA6E8F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5199" y="3412387"/>
            <a:ext cx="15379200" cy="2207364"/>
          </a:xfrm>
        </p:spPr>
        <p:txBody>
          <a:bodyPr anchor="t">
            <a:normAutofit fontScale="90000"/>
          </a:bodyPr>
          <a:lstStyle/>
          <a:p>
            <a:r>
              <a:rPr lang="nb-NO"/>
              <a:t>Informasjonsmøte for beboere langs Holsbekken</a:t>
            </a:r>
            <a:br>
              <a:rPr lang="nb-NO"/>
            </a:br>
            <a:br>
              <a:rPr lang="nb-NO"/>
            </a:br>
            <a:r>
              <a:rPr lang="nb-NO"/>
              <a:t>23.mai 2024</a:t>
            </a:r>
            <a:br>
              <a:rPr lang="nb-NO"/>
            </a:br>
            <a:r>
              <a:rPr lang="nb-NO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487710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532AD5C-0429-FAF2-E938-A57083061F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/>
              <a:t>Agenda</a:t>
            </a:r>
            <a:br>
              <a:rPr lang="nb-NO"/>
            </a:br>
            <a:br>
              <a:rPr lang="nb-NO"/>
            </a:br>
            <a:endParaRPr lang="nb-NO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F309E49-7D87-9C8E-6451-A95447F81DD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25512" y="4478454"/>
            <a:ext cx="16295687" cy="1169552"/>
          </a:xfrm>
        </p:spPr>
        <p:txBody>
          <a:bodyPr/>
          <a:lstStyle/>
          <a:p>
            <a:pPr marL="857250" indent="-857250">
              <a:buFont typeface="Arial" panose="020B0604020202020204" pitchFamily="34" charset="0"/>
              <a:buChar char="•"/>
            </a:pPr>
            <a:endParaRPr lang="nb-NO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nb-NO"/>
              <a:t>Velkommen med presentasjonsrunde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nb-NO"/>
              <a:t>Bakgrunn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nb-NO"/>
              <a:t>Resultater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nb-NO"/>
              <a:t>Veien videre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nb-NO"/>
              <a:t>Spørsmål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56672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C4C63CF0-B45C-8D1B-B6FE-B887D6F2E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5344" y="3981599"/>
            <a:ext cx="15379869" cy="830160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283845" indent="-283845"/>
            <a:r>
              <a:rPr lang="en-US" dirty="0"/>
              <a:t>Lillestrøm kommune</a:t>
            </a:r>
            <a:endParaRPr lang="en-US" dirty="0">
              <a:cs typeface="Arial"/>
            </a:endParaRPr>
          </a:p>
          <a:p>
            <a:pPr marL="788035" lvl="1" indent="-283845"/>
            <a:r>
              <a:rPr lang="en-US" dirty="0"/>
              <a:t>Kjersti Mikalsen – </a:t>
            </a:r>
            <a:r>
              <a:rPr lang="en-US" dirty="0" err="1"/>
              <a:t>Prosjektleder</a:t>
            </a:r>
            <a:endParaRPr lang="en-US" dirty="0">
              <a:cs typeface="Arial"/>
            </a:endParaRPr>
          </a:p>
          <a:p>
            <a:pPr marL="788035" lvl="1" indent="-283845"/>
            <a:r>
              <a:rPr lang="en-US" dirty="0">
                <a:cs typeface="Arial"/>
              </a:rPr>
              <a:t>Vidar Almsten - </a:t>
            </a:r>
            <a:r>
              <a:rPr lang="en-US" dirty="0" err="1">
                <a:cs typeface="Arial"/>
              </a:rPr>
              <a:t>Direktør</a:t>
            </a:r>
          </a:p>
          <a:p>
            <a:pPr marL="788035" lvl="1" indent="-283845"/>
            <a:r>
              <a:rPr lang="en-US" dirty="0"/>
              <a:t>Ketil Matvik Foldal - </a:t>
            </a:r>
            <a:r>
              <a:rPr lang="en-US" dirty="0" err="1"/>
              <a:t>Beredskapssjef</a:t>
            </a:r>
            <a:endParaRPr lang="en-US" dirty="0">
              <a:cs typeface="Arial"/>
            </a:endParaRPr>
          </a:p>
          <a:p>
            <a:pPr marL="788035" lvl="1" indent="-283845"/>
            <a:r>
              <a:rPr lang="en-US" dirty="0"/>
              <a:t>Morten Nårstad - </a:t>
            </a:r>
            <a:r>
              <a:rPr lang="en-US" dirty="0" err="1"/>
              <a:t>Kommunalsjef</a:t>
            </a:r>
            <a:endParaRPr lang="en-US" dirty="0">
              <a:cs typeface="Arial"/>
            </a:endParaRPr>
          </a:p>
          <a:p>
            <a:pPr marL="788035" lvl="1" indent="-283845"/>
            <a:r>
              <a:rPr lang="en-US" dirty="0">
                <a:cs typeface="Arial"/>
              </a:rPr>
              <a:t>Solveig Tveter Bratlie - </a:t>
            </a:r>
            <a:r>
              <a:rPr lang="en-US" dirty="0" err="1">
                <a:cs typeface="Arial"/>
              </a:rPr>
              <a:t>Geotekniker</a:t>
            </a:r>
            <a:endParaRPr lang="en-US" dirty="0">
              <a:cs typeface="Arial"/>
            </a:endParaRPr>
          </a:p>
          <a:p>
            <a:pPr marL="788035" lvl="1" indent="-283845"/>
            <a:r>
              <a:rPr lang="en-US"/>
              <a:t>Bård Emil Stadheim - Rådgiver </a:t>
            </a:r>
            <a:endParaRPr lang="en-US">
              <a:cs typeface="Arial"/>
            </a:endParaRPr>
          </a:p>
          <a:p>
            <a:pPr marL="788035" lvl="1" indent="-283845"/>
            <a:r>
              <a:rPr lang="en-US" dirty="0"/>
              <a:t>Stig Ervland – </a:t>
            </a:r>
            <a:r>
              <a:rPr lang="en-US" dirty="0" err="1"/>
              <a:t>Kommunikasjonsrådgiver</a:t>
            </a:r>
            <a:endParaRPr lang="en-US" dirty="0">
              <a:cs typeface="Arial"/>
            </a:endParaRPr>
          </a:p>
          <a:p>
            <a:pPr marL="788035" lvl="1" indent="-283845"/>
            <a:endParaRPr lang="en-US" dirty="0">
              <a:cs typeface="Arial"/>
            </a:endParaRPr>
          </a:p>
          <a:p>
            <a:pPr marL="283845" indent="-283845"/>
            <a:r>
              <a:rPr lang="en-US" dirty="0" err="1"/>
              <a:t>Norges</a:t>
            </a:r>
            <a:r>
              <a:rPr lang="en-US" dirty="0"/>
              <a:t> </a:t>
            </a:r>
            <a:r>
              <a:rPr lang="en-US" dirty="0" err="1"/>
              <a:t>Geotekniske</a:t>
            </a:r>
            <a:r>
              <a:rPr lang="en-US" dirty="0"/>
              <a:t> </a:t>
            </a:r>
            <a:r>
              <a:rPr lang="en-US" dirty="0" err="1"/>
              <a:t>Institutt</a:t>
            </a:r>
            <a:r>
              <a:rPr lang="en-US" dirty="0"/>
              <a:t> (NGI)</a:t>
            </a:r>
            <a:endParaRPr lang="en-US" dirty="0">
              <a:cs typeface="Arial"/>
            </a:endParaRPr>
          </a:p>
          <a:p>
            <a:pPr marL="788035" lvl="1" indent="-283845"/>
            <a:r>
              <a:rPr lang="en-US" dirty="0"/>
              <a:t>Laura </a:t>
            </a:r>
            <a:r>
              <a:rPr lang="en-US" dirty="0" err="1"/>
              <a:t>Rødvand</a:t>
            </a:r>
            <a:r>
              <a:rPr lang="en-US" dirty="0"/>
              <a:t> – </a:t>
            </a:r>
            <a:r>
              <a:rPr lang="en-US" dirty="0" err="1"/>
              <a:t>Geotekniker</a:t>
            </a:r>
            <a:endParaRPr lang="en-US" dirty="0" err="1">
              <a:cs typeface="Arial"/>
            </a:endParaRPr>
          </a:p>
          <a:p>
            <a:pPr marL="788035" lvl="1" indent="-283845"/>
            <a:r>
              <a:rPr lang="en-US" dirty="0"/>
              <a:t>Håkon Heyerdahl - </a:t>
            </a:r>
            <a:r>
              <a:rPr lang="en-US" err="1"/>
              <a:t>Geotekniker</a:t>
            </a:r>
            <a:endParaRPr lang="en-US">
              <a:cs typeface="Arial"/>
            </a:endParaRPr>
          </a:p>
          <a:p>
            <a:pPr marL="788035" lvl="1" indent="-283845"/>
            <a:endParaRPr lang="en-US" dirty="0">
              <a:cs typeface="Arial"/>
            </a:endParaRPr>
          </a:p>
        </p:txBody>
      </p:sp>
      <p:sp>
        <p:nvSpPr>
          <p:cNvPr id="10" name="Title 2">
            <a:extLst>
              <a:ext uri="{FF2B5EF4-FFF2-40B4-BE49-F238E27FC236}">
                <a16:creationId xmlns:a16="http://schemas.microsoft.com/office/drawing/2014/main" id="{62165C27-AA58-3871-CD7E-38393CFC8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5344" y="2559050"/>
            <a:ext cx="22531725" cy="1084482"/>
          </a:xfrm>
        </p:spPr>
        <p:txBody>
          <a:bodyPr/>
          <a:lstStyle/>
          <a:p>
            <a:r>
              <a:rPr lang="en-US" err="1"/>
              <a:t>Velkommen</a:t>
            </a:r>
            <a:r>
              <a:rPr lang="en-US"/>
              <a:t> med </a:t>
            </a:r>
            <a:r>
              <a:rPr lang="en-US" err="1"/>
              <a:t>presentasjonsrunde</a:t>
            </a:r>
            <a:endParaRPr lang="en-US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B66523D5-0661-BDF9-2DAA-5D4142CDDD4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487600" y="12442191"/>
            <a:ext cx="1357200" cy="73025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nb-NO"/>
              <a:t>23.05.2024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79E0B896-37CC-159D-A429-FEB321122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29048" y="12442191"/>
            <a:ext cx="13368227" cy="73025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nb-NO"/>
              <a:t>Informasjonsmøte for beboere ved Holsenga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14BC451E-B00C-17A1-17B8-72F8BC4E2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5511" y="12442191"/>
            <a:ext cx="477839" cy="730250"/>
          </a:xfrm>
        </p:spPr>
        <p:txBody>
          <a:bodyPr/>
          <a:lstStyle/>
          <a:p>
            <a:pPr>
              <a:spcAft>
                <a:spcPts val="600"/>
              </a:spcAft>
            </a:pPr>
            <a:fld id="{356FC300-6EA6-4657-9829-8E9817A3066F}" type="slidenum">
              <a:rPr lang="nb-NO" smtClean="0"/>
              <a:pPr>
                <a:spcAft>
                  <a:spcPts val="600"/>
                </a:spcAft>
              </a:pPr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81564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6A4163CD-0925-0A87-FAB8-127CE777D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5344" y="5023103"/>
            <a:ext cx="15379869" cy="7260095"/>
          </a:xfrm>
        </p:spPr>
        <p:txBody>
          <a:bodyPr/>
          <a:lstStyle/>
          <a:p>
            <a:r>
              <a:rPr lang="nb-NO"/>
              <a:t>Bekymringsmelding sendt til kommunen</a:t>
            </a:r>
          </a:p>
          <a:p>
            <a:r>
              <a:rPr lang="nb-NO"/>
              <a:t>Lagt frem til politikken juni 2022</a:t>
            </a:r>
          </a:p>
          <a:p>
            <a:r>
              <a:rPr lang="nb-NO"/>
              <a:t>Søknad om tilskudd sendt NVE, juni 2022</a:t>
            </a:r>
          </a:p>
          <a:p>
            <a:r>
              <a:rPr lang="nb-NO"/>
              <a:t>Tilskudd innvilget mai 2023</a:t>
            </a:r>
          </a:p>
          <a:p>
            <a:r>
              <a:rPr lang="nb-NO"/>
              <a:t>Bistand fra NGI, september 2023</a:t>
            </a:r>
          </a:p>
          <a:p>
            <a:endParaRPr lang="nb-NO"/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EAC303B4-18C4-17A4-3F69-B42226320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Bakgrunn for utredningen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3CFFFC6-0DFA-D4CF-F070-7DF297724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23.05.2024</a:t>
            </a:r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B169FFB-6E29-60E3-5EAB-B6EE6FD98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nb-NO"/>
              <a:t>Informasjonsmøte for beboere ved Holsenga</a:t>
            </a:r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2717452-3BCF-B782-CBD4-912F48F42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C300-6EA6-4657-9829-8E9817A3066F}" type="slidenum">
              <a:rPr lang="nb-NO" smtClean="0"/>
              <a:pPr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59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5CB9C880-C57E-AB12-5599-2F258D226C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/>
              <a:t>NGI presenterer, se egen presentasjon</a:t>
            </a:r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06AACE89-405E-2617-116D-203D4C2C5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Resultater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1694704-7B42-43C2-107D-339FC2F71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23.05.2024</a:t>
            </a:r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944F4FB-8DD1-64B6-E4BB-628ACC8FB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nb-NO"/>
              <a:t>Informasjonsmøte for beboere ved Holsenga</a:t>
            </a:r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3B44B0E-45AA-71EF-EF00-0B2FECD05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C300-6EA6-4657-9829-8E9817A3066F}" type="slidenum">
              <a:rPr lang="nb-NO" smtClean="0"/>
              <a:pPr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13425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6E66E7CE-1681-93C0-2BC0-E196AF3B03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788035" lvl="1" indent="-283845"/>
            <a:r>
              <a:rPr lang="nb-NO">
                <a:cs typeface="Arial"/>
              </a:rPr>
              <a:t>Dele kunnskap med innbyggere, lokalpolitikere og NVE</a:t>
            </a:r>
          </a:p>
          <a:p>
            <a:pPr marL="788035" lvl="1" indent="-283845"/>
            <a:r>
              <a:rPr lang="nb-NO">
                <a:cs typeface="Arial"/>
              </a:rPr>
              <a:t>Møte her i dag</a:t>
            </a:r>
          </a:p>
          <a:p>
            <a:pPr marL="788035" lvl="1" indent="-283845"/>
            <a:r>
              <a:rPr lang="nb-NO">
                <a:cs typeface="Arial"/>
              </a:rPr>
              <a:t>Orientering til formannskapet 29. Mai</a:t>
            </a:r>
          </a:p>
          <a:p>
            <a:pPr marL="788035" lvl="1" indent="-283845"/>
            <a:r>
              <a:rPr lang="nb-NO">
                <a:cs typeface="Arial"/>
              </a:rPr>
              <a:t>Veiledningsmøte NVE og kommunen i midten av juni</a:t>
            </a:r>
          </a:p>
          <a:p>
            <a:pPr marL="788035" lvl="1" indent="-283845"/>
            <a:endParaRPr lang="nb-NO">
              <a:cs typeface="Arial"/>
            </a:endParaRPr>
          </a:p>
          <a:p>
            <a:pPr marL="788035" lvl="1" indent="-283845"/>
            <a:r>
              <a:rPr lang="nb-NO">
                <a:cs typeface="Arial"/>
              </a:rPr>
              <a:t>Viktig at det ikke gjennomføres tiltak i området som kan bidra til å svekke </a:t>
            </a:r>
            <a:r>
              <a:rPr lang="nb-NO" err="1">
                <a:cs typeface="Arial"/>
              </a:rPr>
              <a:t>områdestabilliteten</a:t>
            </a:r>
            <a:endParaRPr lang="nb-NO">
              <a:cs typeface="Arial"/>
            </a:endParaRPr>
          </a:p>
          <a:p>
            <a:pPr marL="788035" lvl="1" indent="-283845"/>
            <a:r>
              <a:rPr lang="nb-NO">
                <a:cs typeface="Arial"/>
              </a:rPr>
              <a:t>Følge med på erosjon i </a:t>
            </a:r>
            <a:r>
              <a:rPr lang="nb-NO" err="1">
                <a:cs typeface="Arial"/>
              </a:rPr>
              <a:t>Hoelsbekken</a:t>
            </a:r>
            <a:r>
              <a:rPr lang="nb-NO">
                <a:cs typeface="Arial"/>
              </a:rPr>
              <a:t>. Befart nå senest i april</a:t>
            </a:r>
          </a:p>
          <a:p>
            <a:pPr marL="788035" lvl="1" indent="-283845"/>
            <a:endParaRPr lang="nb-NO">
              <a:cs typeface="Arial"/>
            </a:endParaRPr>
          </a:p>
          <a:p>
            <a:pPr marL="788035" lvl="1" indent="-283845"/>
            <a:endParaRPr lang="nb-NO">
              <a:cs typeface="Arial"/>
            </a:endParaRPr>
          </a:p>
          <a:p>
            <a:pPr marL="788035" lvl="1" indent="-283845"/>
            <a:endParaRPr lang="nb-NO">
              <a:cs typeface="Arial"/>
            </a:endParaRPr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063DF432-F7B2-4573-54DA-066633BBC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Veien videre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2277A9A-3FDB-5B2F-ED9C-E9F7FF359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23.05.2024</a:t>
            </a:r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5D668A7-D9F4-300E-19E4-027316DD2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nb-NO"/>
              <a:t>Informasjonsmøte for beboere ved Holsenga</a:t>
            </a:r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FF659C1-E898-65A5-2673-19D58EBBC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C300-6EA6-4657-9829-8E9817A3066F}" type="slidenum">
              <a:rPr lang="nb-NO" smtClean="0"/>
              <a:pPr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84134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6E66E7CE-1681-93C0-2BC0-E196AF3B03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788035" lvl="1" indent="-283845"/>
            <a:r>
              <a:rPr lang="nb-NO">
                <a:cs typeface="Arial"/>
              </a:rPr>
              <a:t>Kommunes rolle:</a:t>
            </a:r>
          </a:p>
          <a:p>
            <a:pPr marL="1403985" lvl="2" indent="-283845">
              <a:buFont typeface="Wingdings" panose="020B0604020202020204" pitchFamily="34" charset="0"/>
              <a:buChar char="§"/>
            </a:pPr>
            <a:r>
              <a:rPr lang="nb-NO">
                <a:cs typeface="Arial"/>
              </a:rPr>
              <a:t>Oversikt over risiko og farer, følge opp konkrete meldinger om farer og melde videre</a:t>
            </a:r>
          </a:p>
          <a:p>
            <a:pPr marL="788035" lvl="1" indent="-283845"/>
            <a:r>
              <a:rPr lang="nb-NO">
                <a:cs typeface="Arial"/>
              </a:rPr>
              <a:t>Statens rolle - NVE</a:t>
            </a:r>
          </a:p>
          <a:p>
            <a:pPr marL="1403985" lvl="2" indent="-283845">
              <a:buFont typeface="Wingdings" panose="020B0604020202020204" pitchFamily="34" charset="0"/>
              <a:buChar char="§"/>
            </a:pPr>
            <a:r>
              <a:rPr lang="nb-NO">
                <a:cs typeface="Arial"/>
              </a:rPr>
              <a:t>Prioritering av tiltak etter søknad</a:t>
            </a:r>
          </a:p>
          <a:p>
            <a:pPr marL="788035" lvl="1" indent="-283845"/>
            <a:endParaRPr lang="nb-NO">
              <a:cs typeface="Arial"/>
            </a:endParaRPr>
          </a:p>
          <a:p>
            <a:pPr marL="788035" lvl="1" indent="-283845"/>
            <a:r>
              <a:rPr lang="nb-NO">
                <a:cs typeface="Arial"/>
              </a:rPr>
              <a:t>Rapport fra NGI foreligger, </a:t>
            </a:r>
            <a:r>
              <a:rPr lang="nb-NO"/>
              <a:t>uavhengig kontroll gjenstår</a:t>
            </a:r>
            <a:endParaRPr lang="nb-NO">
              <a:cs typeface="Arial"/>
            </a:endParaRPr>
          </a:p>
          <a:p>
            <a:pPr marL="788035" lvl="1" indent="-283845"/>
            <a:r>
              <a:rPr lang="nb-NO"/>
              <a:t>Statlig støtteordning gjennom NVE, søknadsfrist 1.juli</a:t>
            </a:r>
            <a:endParaRPr lang="nb-NO">
              <a:cs typeface="Arial"/>
            </a:endParaRPr>
          </a:p>
          <a:p>
            <a:pPr marL="788035" lvl="1" indent="-283845"/>
            <a:r>
              <a:rPr lang="nb-NO">
                <a:cs typeface="Arial"/>
              </a:rPr>
              <a:t>Antatt statlig bidrag til 80 % av kostnadene</a:t>
            </a:r>
            <a:endParaRPr lang="nb-NO"/>
          </a:p>
          <a:p>
            <a:pPr marL="788035" lvl="1" indent="-283845"/>
            <a:r>
              <a:rPr lang="nb-NO">
                <a:cs typeface="Arial"/>
              </a:rPr>
              <a:t>20 % dekkes av grunneiere</a:t>
            </a:r>
            <a:endParaRPr lang="nb-NO"/>
          </a:p>
          <a:p>
            <a:pPr marL="788035" lvl="1" indent="-283845"/>
            <a:endParaRPr lang="nb-NO"/>
          </a:p>
          <a:p>
            <a:pPr marL="788035" lvl="1" indent="-283845"/>
            <a:r>
              <a:rPr lang="nb-NO"/>
              <a:t>Svar på evt. tilsagn om tilskudd i 1.kvartal 2025</a:t>
            </a:r>
            <a:endParaRPr lang="nb-NO">
              <a:cs typeface="Arial"/>
            </a:endParaRPr>
          </a:p>
          <a:p>
            <a:pPr marL="788035" lvl="1" indent="-283845"/>
            <a:r>
              <a:rPr lang="nb-NO">
                <a:cs typeface="Arial"/>
              </a:rPr>
              <a:t>Prosjektering og gjennomføring</a:t>
            </a:r>
          </a:p>
          <a:p>
            <a:pPr marL="788035" lvl="1" indent="-283845"/>
            <a:endParaRPr lang="nb-NO">
              <a:cs typeface="Arial"/>
            </a:endParaRPr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063DF432-F7B2-4573-54DA-066633BBC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Veien videre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2277A9A-3FDB-5B2F-ED9C-E9F7FF359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23.05.2024</a:t>
            </a:r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5D668A7-D9F4-300E-19E4-027316DD2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nb-NO"/>
              <a:t>Informasjonsmøte for beboere ved Holsenga</a:t>
            </a:r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FF659C1-E898-65A5-2673-19D58EBBC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FC300-6EA6-4657-9829-8E9817A3066F}" type="slidenum">
              <a:rPr lang="nb-NO" smtClean="0"/>
              <a:pPr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16431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tel 11">
            <a:extLst>
              <a:ext uri="{FF2B5EF4-FFF2-40B4-BE49-F238E27FC236}">
                <a16:creationId xmlns:a16="http://schemas.microsoft.com/office/drawing/2014/main" id="{A02DDAC5-04D0-469B-AB19-09D9FA6E8F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5199" y="3412387"/>
            <a:ext cx="15379200" cy="2207364"/>
          </a:xfrm>
        </p:spPr>
        <p:txBody>
          <a:bodyPr anchor="t">
            <a:normAutofit fontScale="90000"/>
          </a:bodyPr>
          <a:lstStyle/>
          <a:p>
            <a:r>
              <a:rPr lang="nb-NO"/>
              <a:t>Spørsmål?</a:t>
            </a:r>
            <a:br>
              <a:rPr lang="nb-NO"/>
            </a:br>
            <a:r>
              <a:rPr lang="nb-NO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276467573"/>
      </p:ext>
    </p:extLst>
  </p:cSld>
  <p:clrMapOvr>
    <a:masterClrMapping/>
  </p:clrMapOvr>
</p:sld>
</file>

<file path=ppt/theme/theme1.xml><?xml version="1.0" encoding="utf-8"?>
<a:theme xmlns:a="http://schemas.openxmlformats.org/drawingml/2006/main" name="Lillestrøm kommune">
  <a:themeElements>
    <a:clrScheme name="Lillestrøm kommune">
      <a:dk1>
        <a:srgbClr val="233264"/>
      </a:dk1>
      <a:lt1>
        <a:srgbClr val="FFFFFF"/>
      </a:lt1>
      <a:dk2>
        <a:srgbClr val="000000"/>
      </a:dk2>
      <a:lt2>
        <a:srgbClr val="FAD2E6"/>
      </a:lt2>
      <a:accent1>
        <a:srgbClr val="3C78B4"/>
      </a:accent1>
      <a:accent2>
        <a:srgbClr val="233264"/>
      </a:accent2>
      <a:accent3>
        <a:srgbClr val="F07850"/>
      </a:accent3>
      <a:accent4>
        <a:srgbClr val="F0C8A0"/>
      </a:accent4>
      <a:accent5>
        <a:srgbClr val="FAD2E6"/>
      </a:accent5>
      <a:accent6>
        <a:srgbClr val="A0D2B4"/>
      </a:accent6>
      <a:hlink>
        <a:srgbClr val="3C78B4"/>
      </a:hlink>
      <a:folHlink>
        <a:srgbClr val="868686"/>
      </a:folHlink>
    </a:clrScheme>
    <a:fontScheme name="Arial-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sjon1" id="{76203160-B1E1-1C4D-9245-32D1BC7B44B7}" vid="{284EE47E-7927-D843-A1EC-87AE7F070FA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d891640-04dd-438b-8fe1-fee1c97a72b7" xsi:nil="true"/>
    <lcf76f155ced4ddcb4097134ff3c332f xmlns="a3e193c4-4117-458e-afef-c9400c321caa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B7116A85CC6184FA83A7E5CB8E5D4B5" ma:contentTypeVersion="18" ma:contentTypeDescription="Opprett et nytt dokument." ma:contentTypeScope="" ma:versionID="831605e9401899c4a7afea564136d8a8">
  <xsd:schema xmlns:xsd="http://www.w3.org/2001/XMLSchema" xmlns:xs="http://www.w3.org/2001/XMLSchema" xmlns:p="http://schemas.microsoft.com/office/2006/metadata/properties" xmlns:ns2="a3e193c4-4117-458e-afef-c9400c321caa" xmlns:ns3="9d891640-04dd-438b-8fe1-fee1c97a72b7" targetNamespace="http://schemas.microsoft.com/office/2006/metadata/properties" ma:root="true" ma:fieldsID="b32b8dd39d5b3acd15462e6fdb3afc62" ns2:_="" ns3:_="">
    <xsd:import namespace="a3e193c4-4117-458e-afef-c9400c321caa"/>
    <xsd:import namespace="9d891640-04dd-438b-8fe1-fee1c97a72b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e193c4-4117-458e-afef-c9400c321ca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emerkelapper" ma:readOnly="false" ma:fieldId="{5cf76f15-5ced-4ddc-b409-7134ff3c332f}" ma:taxonomyMulti="true" ma:sspId="cd6fb8e6-e2dc-4be5-be9e-15d3ad23c7b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891640-04dd-438b-8fe1-fee1c97a72b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7d0d184-5e84-4725-867f-643ffc971e9f}" ma:internalName="TaxCatchAll" ma:showField="CatchAllData" ma:web="9d891640-04dd-438b-8fe1-fee1c97a72b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29F2B02-EE75-4BF8-8645-4DF0E7929FDB}">
  <ds:schemaRefs>
    <ds:schemaRef ds:uri="870a43d5-63bb-4c95-8447-efb778fafbd9"/>
    <ds:schemaRef ds:uri="87a33a3d-ef73-4220-b60c-c938785335cb"/>
    <ds:schemaRef ds:uri="9d891640-04dd-438b-8fe1-fee1c97a72b7"/>
    <ds:schemaRef ds:uri="a3e193c4-4117-458e-afef-c9400c321ca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B8B8EDA-7BA6-49D9-BFE4-B7049A429C76}">
  <ds:schemaRefs>
    <ds:schemaRef ds:uri="9d891640-04dd-438b-8fe1-fee1c97a72b7"/>
    <ds:schemaRef ds:uri="a3e193c4-4117-458e-afef-c9400c321ca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2FD64DF0-8A37-48CB-8063-2021BE2A21A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lillestrom_kommune_mal</Template>
  <TotalTime>0</TotalTime>
  <Words>282</Words>
  <Application>Microsoft Office PowerPoint</Application>
  <PresentationFormat>Egendefinert</PresentationFormat>
  <Paragraphs>67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9" baseType="lpstr">
      <vt:lpstr>Lillestrøm kommune</vt:lpstr>
      <vt:lpstr>Informasjonsmøte for beboere langs Holsbekken  23.mai 2024  </vt:lpstr>
      <vt:lpstr>Agenda  </vt:lpstr>
      <vt:lpstr>Velkommen med presentasjonsrunde</vt:lpstr>
      <vt:lpstr>Bakgrunn for utredningen</vt:lpstr>
      <vt:lpstr>Resultater</vt:lpstr>
      <vt:lpstr>Veien videre</vt:lpstr>
      <vt:lpstr>Veien videre</vt:lpstr>
      <vt:lpstr>Spørsmål?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Kjersti Mikalsen</dc:creator>
  <cp:lastModifiedBy>Kjersti Mikalsen</cp:lastModifiedBy>
  <cp:revision>6</cp:revision>
  <dcterms:created xsi:type="dcterms:W3CDTF">2021-10-11T12:08:37Z</dcterms:created>
  <dcterms:modified xsi:type="dcterms:W3CDTF">2024-05-23T13:51:17Z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0x010100CAE18023B0A4E74581870A10B175176A</vt:lpwstr>
  </property>
  <property fmtid="{D5CDD505-2E9C-101B-9397-08002B2CF9AE}" pid="3" name="MediaServiceImageTags">
    <vt:lpwstr/>
  </property>
</Properties>
</file>